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58" r:id="rId4"/>
    <p:sldId id="261" r:id="rId5"/>
    <p:sldId id="259" r:id="rId6"/>
    <p:sldId id="260" r:id="rId7"/>
    <p:sldId id="262" r:id="rId8"/>
    <p:sldId id="263" r:id="rId9"/>
    <p:sldId id="265" r:id="rId10"/>
    <p:sldId id="266"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A58D27-2B83-4143-B9E8-4E9CBF97D80C}" v="11" dt="2025-10-23T20:34:20.7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94660"/>
  </p:normalViewPr>
  <p:slideViewPr>
    <p:cSldViewPr snapToGrid="0">
      <p:cViewPr varScale="1">
        <p:scale>
          <a:sx n="51" d="100"/>
          <a:sy n="51" d="100"/>
        </p:scale>
        <p:origin x="1140" y="2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lly Gardner" userId="6a6366beff2612a9" providerId="LiveId" clId="{5291A65B-14B6-422A-8829-25343784F008}"/>
    <pc:docChg chg="custSel addSld delSld modSld">
      <pc:chgData name="Molly Gardner" userId="6a6366beff2612a9" providerId="LiveId" clId="{5291A65B-14B6-422A-8829-25343784F008}" dt="2025-10-23T20:35:34.377" v="1902" actId="2696"/>
      <pc:docMkLst>
        <pc:docMk/>
      </pc:docMkLst>
      <pc:sldChg chg="modSp mod">
        <pc:chgData name="Molly Gardner" userId="6a6366beff2612a9" providerId="LiveId" clId="{5291A65B-14B6-422A-8829-25343784F008}" dt="2025-10-23T19:38:41.520" v="97" actId="255"/>
        <pc:sldMkLst>
          <pc:docMk/>
          <pc:sldMk cId="1983810736" sldId="256"/>
        </pc:sldMkLst>
        <pc:spChg chg="mod">
          <ac:chgData name="Molly Gardner" userId="6a6366beff2612a9" providerId="LiveId" clId="{5291A65B-14B6-422A-8829-25343784F008}" dt="2025-10-23T19:38:41.520" v="97" actId="255"/>
          <ac:spMkLst>
            <pc:docMk/>
            <pc:sldMk cId="1983810736" sldId="256"/>
            <ac:spMk id="3" creationId="{8AF9126F-4329-8067-EB38-7075022C03C6}"/>
          </ac:spMkLst>
        </pc:spChg>
      </pc:sldChg>
      <pc:sldChg chg="modSp new mod">
        <pc:chgData name="Molly Gardner" userId="6a6366beff2612a9" providerId="LiveId" clId="{5291A65B-14B6-422A-8829-25343784F008}" dt="2025-10-23T20:34:40.267" v="1901" actId="20577"/>
        <pc:sldMkLst>
          <pc:docMk/>
          <pc:sldMk cId="4235923119" sldId="257"/>
        </pc:sldMkLst>
        <pc:spChg chg="mod">
          <ac:chgData name="Molly Gardner" userId="6a6366beff2612a9" providerId="LiveId" clId="{5291A65B-14B6-422A-8829-25343784F008}" dt="2025-10-23T19:37:49.612" v="10" actId="20577"/>
          <ac:spMkLst>
            <pc:docMk/>
            <pc:sldMk cId="4235923119" sldId="257"/>
            <ac:spMk id="2" creationId="{C24174A1-F85A-703B-C878-8EFC06B5BCF6}"/>
          </ac:spMkLst>
        </pc:spChg>
        <pc:spChg chg="mod">
          <ac:chgData name="Molly Gardner" userId="6a6366beff2612a9" providerId="LiveId" clId="{5291A65B-14B6-422A-8829-25343784F008}" dt="2025-10-23T20:34:40.267" v="1901" actId="20577"/>
          <ac:spMkLst>
            <pc:docMk/>
            <pc:sldMk cId="4235923119" sldId="257"/>
            <ac:spMk id="3" creationId="{5B4E4650-6F3B-DBBB-27F5-8F411083DB00}"/>
          </ac:spMkLst>
        </pc:spChg>
      </pc:sldChg>
      <pc:sldChg chg="addSp delSp modSp new mod modClrScheme chgLayout">
        <pc:chgData name="Molly Gardner" userId="6a6366beff2612a9" providerId="LiveId" clId="{5291A65B-14B6-422A-8829-25343784F008}" dt="2025-10-23T20:01:50.343" v="1093" actId="22"/>
        <pc:sldMkLst>
          <pc:docMk/>
          <pc:sldMk cId="3032952288" sldId="258"/>
        </pc:sldMkLst>
        <pc:spChg chg="del mod ord">
          <ac:chgData name="Molly Gardner" userId="6a6366beff2612a9" providerId="LiveId" clId="{5291A65B-14B6-422A-8829-25343784F008}" dt="2025-10-23T19:53:50.907" v="223" actId="700"/>
          <ac:spMkLst>
            <pc:docMk/>
            <pc:sldMk cId="3032952288" sldId="258"/>
            <ac:spMk id="2" creationId="{254A6A73-BE0E-B529-4300-94BE1559E529}"/>
          </ac:spMkLst>
        </pc:spChg>
        <pc:spChg chg="del mod ord">
          <ac:chgData name="Molly Gardner" userId="6a6366beff2612a9" providerId="LiveId" clId="{5291A65B-14B6-422A-8829-25343784F008}" dt="2025-10-23T19:53:50.907" v="223" actId="700"/>
          <ac:spMkLst>
            <pc:docMk/>
            <pc:sldMk cId="3032952288" sldId="258"/>
            <ac:spMk id="3" creationId="{82D682A1-65EB-0EF2-F072-3CAD9E42A177}"/>
          </ac:spMkLst>
        </pc:spChg>
        <pc:spChg chg="add mod ord">
          <ac:chgData name="Molly Gardner" userId="6a6366beff2612a9" providerId="LiveId" clId="{5291A65B-14B6-422A-8829-25343784F008}" dt="2025-10-23T19:59:39.432" v="968" actId="20577"/>
          <ac:spMkLst>
            <pc:docMk/>
            <pc:sldMk cId="3032952288" sldId="258"/>
            <ac:spMk id="4" creationId="{B69EE4FE-FD8B-268B-B308-F170413C13BD}"/>
          </ac:spMkLst>
        </pc:spChg>
        <pc:spChg chg="add mod ord">
          <ac:chgData name="Molly Gardner" userId="6a6366beff2612a9" providerId="LiveId" clId="{5291A65B-14B6-422A-8829-25343784F008}" dt="2025-10-23T20:00:56.272" v="1092" actId="20577"/>
          <ac:spMkLst>
            <pc:docMk/>
            <pc:sldMk cId="3032952288" sldId="258"/>
            <ac:spMk id="5" creationId="{634D8AF9-286C-33EE-AFDF-B82AE2A141D7}"/>
          </ac:spMkLst>
        </pc:spChg>
        <pc:spChg chg="add del mod ord">
          <ac:chgData name="Molly Gardner" userId="6a6366beff2612a9" providerId="LiveId" clId="{5291A65B-14B6-422A-8829-25343784F008}" dt="2025-10-23T20:01:50.343" v="1093" actId="22"/>
          <ac:spMkLst>
            <pc:docMk/>
            <pc:sldMk cId="3032952288" sldId="258"/>
            <ac:spMk id="6" creationId="{D2D69697-0930-17BB-CA42-0D7F760A57CD}"/>
          </ac:spMkLst>
        </pc:spChg>
        <pc:picChg chg="add mod ord">
          <ac:chgData name="Molly Gardner" userId="6a6366beff2612a9" providerId="LiveId" clId="{5291A65B-14B6-422A-8829-25343784F008}" dt="2025-10-23T20:01:50.343" v="1093" actId="22"/>
          <ac:picMkLst>
            <pc:docMk/>
            <pc:sldMk cId="3032952288" sldId="258"/>
            <ac:picMk id="8" creationId="{1E8314F6-4085-713E-0C96-23CDDC450B71}"/>
          </ac:picMkLst>
        </pc:picChg>
      </pc:sldChg>
      <pc:sldChg chg="modSp new mod">
        <pc:chgData name="Molly Gardner" userId="6a6366beff2612a9" providerId="LiveId" clId="{5291A65B-14B6-422A-8829-25343784F008}" dt="2025-10-23T19:52:49.438" v="221" actId="255"/>
        <pc:sldMkLst>
          <pc:docMk/>
          <pc:sldMk cId="1098799211" sldId="259"/>
        </pc:sldMkLst>
        <pc:spChg chg="mod">
          <ac:chgData name="Molly Gardner" userId="6a6366beff2612a9" providerId="LiveId" clId="{5291A65B-14B6-422A-8829-25343784F008}" dt="2025-10-23T19:51:26.428" v="132" actId="5793"/>
          <ac:spMkLst>
            <pc:docMk/>
            <pc:sldMk cId="1098799211" sldId="259"/>
            <ac:spMk id="2" creationId="{CFEDA70F-B6EA-F2A1-62A9-62BE5D40A0BB}"/>
          </ac:spMkLst>
        </pc:spChg>
        <pc:spChg chg="mod">
          <ac:chgData name="Molly Gardner" userId="6a6366beff2612a9" providerId="LiveId" clId="{5291A65B-14B6-422A-8829-25343784F008}" dt="2025-10-23T19:52:49.438" v="221" actId="255"/>
          <ac:spMkLst>
            <pc:docMk/>
            <pc:sldMk cId="1098799211" sldId="259"/>
            <ac:spMk id="3" creationId="{8E32A0B9-DAEF-88F9-15A9-2864BFCBDEC0}"/>
          </ac:spMkLst>
        </pc:spChg>
      </pc:sldChg>
      <pc:sldChg chg="addSp delSp modSp new mod modClrScheme chgLayout">
        <pc:chgData name="Molly Gardner" userId="6a6366beff2612a9" providerId="LiveId" clId="{5291A65B-14B6-422A-8829-25343784F008}" dt="2025-10-23T20:10:01.092" v="1430" actId="20577"/>
        <pc:sldMkLst>
          <pc:docMk/>
          <pc:sldMk cId="4151471905" sldId="260"/>
        </pc:sldMkLst>
        <pc:spChg chg="mod ord">
          <ac:chgData name="Molly Gardner" userId="6a6366beff2612a9" providerId="LiveId" clId="{5291A65B-14B6-422A-8829-25343784F008}" dt="2025-10-23T20:10:01.092" v="1430" actId="20577"/>
          <ac:spMkLst>
            <pc:docMk/>
            <pc:sldMk cId="4151471905" sldId="260"/>
            <ac:spMk id="2" creationId="{CBBAE617-DD0E-7EF1-F69F-4AD2F5850577}"/>
          </ac:spMkLst>
        </pc:spChg>
        <pc:spChg chg="del mod ord">
          <ac:chgData name="Molly Gardner" userId="6a6366beff2612a9" providerId="LiveId" clId="{5291A65B-14B6-422A-8829-25343784F008}" dt="2025-10-23T20:08:16.449" v="1414" actId="700"/>
          <ac:spMkLst>
            <pc:docMk/>
            <pc:sldMk cId="4151471905" sldId="260"/>
            <ac:spMk id="3" creationId="{542FD800-8802-4719-A96B-C12FEFAFC2AF}"/>
          </ac:spMkLst>
        </pc:spChg>
        <pc:spChg chg="add del mod ord">
          <ac:chgData name="Molly Gardner" userId="6a6366beff2612a9" providerId="LiveId" clId="{5291A65B-14B6-422A-8829-25343784F008}" dt="2025-10-23T20:08:51.185" v="1418" actId="22"/>
          <ac:spMkLst>
            <pc:docMk/>
            <pc:sldMk cId="4151471905" sldId="260"/>
            <ac:spMk id="4" creationId="{8C1F6026-47A8-36B5-6BEF-E3FEDEB79A5E}"/>
          </ac:spMkLst>
        </pc:spChg>
        <pc:spChg chg="add del mod ord">
          <ac:chgData name="Molly Gardner" userId="6a6366beff2612a9" providerId="LiveId" clId="{5291A65B-14B6-422A-8829-25343784F008}" dt="2025-10-23T20:09:41.099" v="1421" actId="22"/>
          <ac:spMkLst>
            <pc:docMk/>
            <pc:sldMk cId="4151471905" sldId="260"/>
            <ac:spMk id="5" creationId="{103DA809-36A2-C660-DAC5-0A6C6C689C85}"/>
          </ac:spMkLst>
        </pc:spChg>
        <pc:spChg chg="add mod">
          <ac:chgData name="Molly Gardner" userId="6a6366beff2612a9" providerId="LiveId" clId="{5291A65B-14B6-422A-8829-25343784F008}" dt="2025-10-23T20:08:25.793" v="1417" actId="20577"/>
          <ac:spMkLst>
            <pc:docMk/>
            <pc:sldMk cId="4151471905" sldId="260"/>
            <ac:spMk id="7" creationId="{21219057-4E20-CC26-2560-E34EF7833985}"/>
          </ac:spMkLst>
        </pc:spChg>
        <pc:picChg chg="add mod ord">
          <ac:chgData name="Molly Gardner" userId="6a6366beff2612a9" providerId="LiveId" clId="{5291A65B-14B6-422A-8829-25343784F008}" dt="2025-10-23T20:08:59.355" v="1420" actId="14100"/>
          <ac:picMkLst>
            <pc:docMk/>
            <pc:sldMk cId="4151471905" sldId="260"/>
            <ac:picMk id="9" creationId="{2B75242C-3ECB-F44B-CB05-0ED952CA20AD}"/>
          </ac:picMkLst>
        </pc:picChg>
        <pc:picChg chg="add mod ord">
          <ac:chgData name="Molly Gardner" userId="6a6366beff2612a9" providerId="LiveId" clId="{5291A65B-14B6-422A-8829-25343784F008}" dt="2025-10-23T20:09:46.777" v="1423" actId="14100"/>
          <ac:picMkLst>
            <pc:docMk/>
            <pc:sldMk cId="4151471905" sldId="260"/>
            <ac:picMk id="11" creationId="{450561E4-B756-C314-6BB4-E90C4B069283}"/>
          </ac:picMkLst>
        </pc:picChg>
      </pc:sldChg>
      <pc:sldChg chg="addSp delSp modSp new mod modClrScheme chgLayout">
        <pc:chgData name="Molly Gardner" userId="6a6366beff2612a9" providerId="LiveId" clId="{5291A65B-14B6-422A-8829-25343784F008}" dt="2025-10-23T20:03:27.120" v="1303" actId="1582"/>
        <pc:sldMkLst>
          <pc:docMk/>
          <pc:sldMk cId="884881025" sldId="261"/>
        </pc:sldMkLst>
        <pc:spChg chg="del mod ord">
          <ac:chgData name="Molly Gardner" userId="6a6366beff2612a9" providerId="LiveId" clId="{5291A65B-14B6-422A-8829-25343784F008}" dt="2025-10-23T20:02:20.860" v="1095" actId="700"/>
          <ac:spMkLst>
            <pc:docMk/>
            <pc:sldMk cId="884881025" sldId="261"/>
            <ac:spMk id="2" creationId="{AED1DE93-84CC-3BA6-110F-38884A3D45A1}"/>
          </ac:spMkLst>
        </pc:spChg>
        <pc:spChg chg="del mod ord">
          <ac:chgData name="Molly Gardner" userId="6a6366beff2612a9" providerId="LiveId" clId="{5291A65B-14B6-422A-8829-25343784F008}" dt="2025-10-23T20:02:20.860" v="1095" actId="700"/>
          <ac:spMkLst>
            <pc:docMk/>
            <pc:sldMk cId="884881025" sldId="261"/>
            <ac:spMk id="3" creationId="{65893D4E-3C0A-9007-2404-6E2D6B15C95A}"/>
          </ac:spMkLst>
        </pc:spChg>
        <pc:spChg chg="del">
          <ac:chgData name="Molly Gardner" userId="6a6366beff2612a9" providerId="LiveId" clId="{5291A65B-14B6-422A-8829-25343784F008}" dt="2025-10-23T20:02:20.860" v="1095" actId="700"/>
          <ac:spMkLst>
            <pc:docMk/>
            <pc:sldMk cId="884881025" sldId="261"/>
            <ac:spMk id="4" creationId="{A9401D1D-A598-A872-C11B-D7D912FD8339}"/>
          </ac:spMkLst>
        </pc:spChg>
        <pc:spChg chg="add mod ord">
          <ac:chgData name="Molly Gardner" userId="6a6366beff2612a9" providerId="LiveId" clId="{5291A65B-14B6-422A-8829-25343784F008}" dt="2025-10-23T20:02:24.565" v="1107" actId="20577"/>
          <ac:spMkLst>
            <pc:docMk/>
            <pc:sldMk cId="884881025" sldId="261"/>
            <ac:spMk id="5" creationId="{E54EC1DF-B569-30D9-E0DB-34F5DF2C881D}"/>
          </ac:spMkLst>
        </pc:spChg>
        <pc:spChg chg="add mod ord">
          <ac:chgData name="Molly Gardner" userId="6a6366beff2612a9" providerId="LiveId" clId="{5291A65B-14B6-422A-8829-25343784F008}" dt="2025-10-23T20:03:11.557" v="1301" actId="20577"/>
          <ac:spMkLst>
            <pc:docMk/>
            <pc:sldMk cId="884881025" sldId="261"/>
            <ac:spMk id="6" creationId="{4C9AD47F-E154-A747-95EA-CFA763573091}"/>
          </ac:spMkLst>
        </pc:spChg>
        <pc:cxnChg chg="add mod">
          <ac:chgData name="Molly Gardner" userId="6a6366beff2612a9" providerId="LiveId" clId="{5291A65B-14B6-422A-8829-25343784F008}" dt="2025-10-23T20:03:27.120" v="1303" actId="1582"/>
          <ac:cxnSpMkLst>
            <pc:docMk/>
            <pc:sldMk cId="884881025" sldId="261"/>
            <ac:cxnSpMk id="8" creationId="{EF398254-F2DF-D96E-6320-308CC4EF06F3}"/>
          </ac:cxnSpMkLst>
        </pc:cxnChg>
      </pc:sldChg>
      <pc:sldChg chg="addSp delSp modSp add mod modClrScheme chgLayout">
        <pc:chgData name="Molly Gardner" userId="6a6366beff2612a9" providerId="LiveId" clId="{5291A65B-14B6-422A-8829-25343784F008}" dt="2025-10-23T20:22:48.387" v="1788" actId="1076"/>
        <pc:sldMkLst>
          <pc:docMk/>
          <pc:sldMk cId="3494718476" sldId="262"/>
        </pc:sldMkLst>
        <pc:spChg chg="mod ord">
          <ac:chgData name="Molly Gardner" userId="6a6366beff2612a9" providerId="LiveId" clId="{5291A65B-14B6-422A-8829-25343784F008}" dt="2025-10-23T20:20:42.800" v="1444" actId="20577"/>
          <ac:spMkLst>
            <pc:docMk/>
            <pc:sldMk cId="3494718476" sldId="262"/>
            <ac:spMk id="2" creationId="{6C173DA2-CD52-4E49-EC2F-D2C50E5528E1}"/>
          </ac:spMkLst>
        </pc:spChg>
        <pc:spChg chg="add del mod">
          <ac:chgData name="Molly Gardner" userId="6a6366beff2612a9" providerId="LiveId" clId="{5291A65B-14B6-422A-8829-25343784F008}" dt="2025-10-23T20:19:54.644" v="1435" actId="22"/>
          <ac:spMkLst>
            <pc:docMk/>
            <pc:sldMk cId="3494718476" sldId="262"/>
            <ac:spMk id="4" creationId="{B5D0728B-C713-F07F-B1B2-97C1033C3A9B}"/>
          </ac:spMkLst>
        </pc:spChg>
        <pc:spChg chg="del">
          <ac:chgData name="Molly Gardner" userId="6a6366beff2612a9" providerId="LiveId" clId="{5291A65B-14B6-422A-8829-25343784F008}" dt="2025-10-23T20:20:03.033" v="1437" actId="478"/>
          <ac:spMkLst>
            <pc:docMk/>
            <pc:sldMk cId="3494718476" sldId="262"/>
            <ac:spMk id="7" creationId="{1D157611-30DD-3844-AF4D-C02E93245940}"/>
          </ac:spMkLst>
        </pc:spChg>
        <pc:spChg chg="add del mod">
          <ac:chgData name="Molly Gardner" userId="6a6366beff2612a9" providerId="LiveId" clId="{5291A65B-14B6-422A-8829-25343784F008}" dt="2025-10-23T20:20:33.841" v="1440"/>
          <ac:spMkLst>
            <pc:docMk/>
            <pc:sldMk cId="3494718476" sldId="262"/>
            <ac:spMk id="8" creationId="{39AE6CE9-1947-B28F-C4DF-1FF133BD65ED}"/>
          </ac:spMkLst>
        </pc:spChg>
        <pc:spChg chg="add mod">
          <ac:chgData name="Molly Gardner" userId="6a6366beff2612a9" providerId="LiveId" clId="{5291A65B-14B6-422A-8829-25343784F008}" dt="2025-10-23T20:22:48.387" v="1788" actId="1076"/>
          <ac:spMkLst>
            <pc:docMk/>
            <pc:sldMk cId="3494718476" sldId="262"/>
            <ac:spMk id="10" creationId="{8DC8E8DC-FAAD-F61E-7854-73E8DF0D1946}"/>
          </ac:spMkLst>
        </pc:spChg>
        <pc:picChg chg="add mod ord">
          <ac:chgData name="Molly Gardner" userId="6a6366beff2612a9" providerId="LiveId" clId="{5291A65B-14B6-422A-8829-25343784F008}" dt="2025-10-23T20:22:45.219" v="1787" actId="14100"/>
          <ac:picMkLst>
            <pc:docMk/>
            <pc:sldMk cId="3494718476" sldId="262"/>
            <ac:picMk id="6" creationId="{BBC29AD2-A4D5-764B-1E60-47834D76200F}"/>
          </ac:picMkLst>
        </pc:picChg>
        <pc:picChg chg="del mod ord">
          <ac:chgData name="Molly Gardner" userId="6a6366beff2612a9" providerId="LiveId" clId="{5291A65B-14B6-422A-8829-25343784F008}" dt="2025-10-23T20:19:51.131" v="1433" actId="478"/>
          <ac:picMkLst>
            <pc:docMk/>
            <pc:sldMk cId="3494718476" sldId="262"/>
            <ac:picMk id="9" creationId="{BD2F9E49-D432-AD1A-A058-EAA849AAF849}"/>
          </ac:picMkLst>
        </pc:picChg>
        <pc:picChg chg="del mod ord">
          <ac:chgData name="Molly Gardner" userId="6a6366beff2612a9" providerId="LiveId" clId="{5291A65B-14B6-422A-8829-25343784F008}" dt="2025-10-23T20:19:52.587" v="1434" actId="478"/>
          <ac:picMkLst>
            <pc:docMk/>
            <pc:sldMk cId="3494718476" sldId="262"/>
            <ac:picMk id="11" creationId="{DD4E3972-63F6-CD3D-A448-78F6C6644B76}"/>
          </ac:picMkLst>
        </pc:picChg>
      </pc:sldChg>
      <pc:sldChg chg="addSp delSp modSp new mod modClrScheme chgLayout">
        <pc:chgData name="Molly Gardner" userId="6a6366beff2612a9" providerId="LiveId" clId="{5291A65B-14B6-422A-8829-25343784F008}" dt="2025-10-23T20:30:20.313" v="1876" actId="14100"/>
        <pc:sldMkLst>
          <pc:docMk/>
          <pc:sldMk cId="721810460" sldId="263"/>
        </pc:sldMkLst>
        <pc:spChg chg="mod ord">
          <ac:chgData name="Molly Gardner" userId="6a6366beff2612a9" providerId="LiveId" clId="{5291A65B-14B6-422A-8829-25343784F008}" dt="2025-10-23T20:28:42.245" v="1859" actId="700"/>
          <ac:spMkLst>
            <pc:docMk/>
            <pc:sldMk cId="721810460" sldId="263"/>
            <ac:spMk id="2" creationId="{D9E6CE14-E763-9BB0-316E-2B8A90076877}"/>
          </ac:spMkLst>
        </pc:spChg>
        <pc:spChg chg="del mod ord">
          <ac:chgData name="Molly Gardner" userId="6a6366beff2612a9" providerId="LiveId" clId="{5291A65B-14B6-422A-8829-25343784F008}" dt="2025-10-23T20:28:42.245" v="1859" actId="700"/>
          <ac:spMkLst>
            <pc:docMk/>
            <pc:sldMk cId="721810460" sldId="263"/>
            <ac:spMk id="3" creationId="{ECD0F1FC-1BD4-B5CB-5930-DAAD8B82C48D}"/>
          </ac:spMkLst>
        </pc:spChg>
        <pc:spChg chg="add del mod ord">
          <ac:chgData name="Molly Gardner" userId="6a6366beff2612a9" providerId="LiveId" clId="{5291A65B-14B6-422A-8829-25343784F008}" dt="2025-10-23T20:28:47.528" v="1860" actId="22"/>
          <ac:spMkLst>
            <pc:docMk/>
            <pc:sldMk cId="721810460" sldId="263"/>
            <ac:spMk id="4" creationId="{9300E686-055D-6664-04DD-9D05D8F07A76}"/>
          </ac:spMkLst>
        </pc:spChg>
        <pc:spChg chg="add del mod ord">
          <ac:chgData name="Molly Gardner" userId="6a6366beff2612a9" providerId="LiveId" clId="{5291A65B-14B6-422A-8829-25343784F008}" dt="2025-10-23T20:29:11.469" v="1861" actId="22"/>
          <ac:spMkLst>
            <pc:docMk/>
            <pc:sldMk cId="721810460" sldId="263"/>
            <ac:spMk id="5" creationId="{66F4B02D-C93B-C68C-7BF7-BECBE29989DC}"/>
          </ac:spMkLst>
        </pc:spChg>
        <pc:picChg chg="add mod ord">
          <ac:chgData name="Molly Gardner" userId="6a6366beff2612a9" providerId="LiveId" clId="{5291A65B-14B6-422A-8829-25343784F008}" dt="2025-10-23T20:30:16.173" v="1875" actId="1076"/>
          <ac:picMkLst>
            <pc:docMk/>
            <pc:sldMk cId="721810460" sldId="263"/>
            <ac:picMk id="7" creationId="{4D063F25-AE1C-8E89-E5DB-BAB9A7798555}"/>
          </ac:picMkLst>
        </pc:picChg>
        <pc:picChg chg="add mod ord">
          <ac:chgData name="Molly Gardner" userId="6a6366beff2612a9" providerId="LiveId" clId="{5291A65B-14B6-422A-8829-25343784F008}" dt="2025-10-23T20:30:13.130" v="1874" actId="1076"/>
          <ac:picMkLst>
            <pc:docMk/>
            <pc:sldMk cId="721810460" sldId="263"/>
            <ac:picMk id="9" creationId="{BCC86CEA-611B-61D6-0DA8-E1E7D8691CB6}"/>
          </ac:picMkLst>
        </pc:picChg>
        <pc:picChg chg="add mod">
          <ac:chgData name="Molly Gardner" userId="6a6366beff2612a9" providerId="LiveId" clId="{5291A65B-14B6-422A-8829-25343784F008}" dt="2025-10-23T20:30:20.313" v="1876" actId="14100"/>
          <ac:picMkLst>
            <pc:docMk/>
            <pc:sldMk cId="721810460" sldId="263"/>
            <ac:picMk id="11" creationId="{3254E98F-0B7F-9D10-2B1C-CC9F7290C630}"/>
          </ac:picMkLst>
        </pc:picChg>
      </pc:sldChg>
      <pc:sldChg chg="add del">
        <pc:chgData name="Molly Gardner" userId="6a6366beff2612a9" providerId="LiveId" clId="{5291A65B-14B6-422A-8829-25343784F008}" dt="2025-10-23T20:35:34.377" v="1902" actId="2696"/>
        <pc:sldMkLst>
          <pc:docMk/>
          <pc:sldMk cId="983509481" sldId="264"/>
        </pc:sldMkLst>
      </pc:sldChg>
      <pc:sldChg chg="addSp delSp modSp add mod">
        <pc:chgData name="Molly Gardner" userId="6a6366beff2612a9" providerId="LiveId" clId="{5291A65B-14B6-422A-8829-25343784F008}" dt="2025-10-23T20:32:49.197" v="1892" actId="113"/>
        <pc:sldMkLst>
          <pc:docMk/>
          <pc:sldMk cId="3842443741" sldId="265"/>
        </pc:sldMkLst>
        <pc:spChg chg="add mod">
          <ac:chgData name="Molly Gardner" userId="6a6366beff2612a9" providerId="LiveId" clId="{5291A65B-14B6-422A-8829-25343784F008}" dt="2025-10-23T20:32:49.197" v="1892" actId="113"/>
          <ac:spMkLst>
            <pc:docMk/>
            <pc:sldMk cId="3842443741" sldId="265"/>
            <ac:spMk id="4" creationId="{2985AD18-E94B-BC91-DA63-3369240787B1}"/>
          </ac:spMkLst>
        </pc:spChg>
        <pc:spChg chg="add mod">
          <ac:chgData name="Molly Gardner" userId="6a6366beff2612a9" providerId="LiveId" clId="{5291A65B-14B6-422A-8829-25343784F008}" dt="2025-10-23T20:32:34.428" v="1889" actId="27636"/>
          <ac:spMkLst>
            <pc:docMk/>
            <pc:sldMk cId="3842443741" sldId="265"/>
            <ac:spMk id="6" creationId="{3672355E-2DBA-E4FD-8A8B-D429ADD207D6}"/>
          </ac:spMkLst>
        </pc:spChg>
        <pc:picChg chg="del">
          <ac:chgData name="Molly Gardner" userId="6a6366beff2612a9" providerId="LiveId" clId="{5291A65B-14B6-422A-8829-25343784F008}" dt="2025-10-23T20:31:55.933" v="1880" actId="478"/>
          <ac:picMkLst>
            <pc:docMk/>
            <pc:sldMk cId="3842443741" sldId="265"/>
            <ac:picMk id="7" creationId="{E3C22083-CC62-2981-2A27-3984B2FE4C13}"/>
          </ac:picMkLst>
        </pc:picChg>
        <pc:picChg chg="del">
          <ac:chgData name="Molly Gardner" userId="6a6366beff2612a9" providerId="LiveId" clId="{5291A65B-14B6-422A-8829-25343784F008}" dt="2025-10-23T20:31:56.640" v="1881" actId="478"/>
          <ac:picMkLst>
            <pc:docMk/>
            <pc:sldMk cId="3842443741" sldId="265"/>
            <ac:picMk id="9" creationId="{18ED0D50-E94F-A5EF-7C66-7011BA3F0ED6}"/>
          </ac:picMkLst>
        </pc:picChg>
        <pc:picChg chg="del">
          <ac:chgData name="Molly Gardner" userId="6a6366beff2612a9" providerId="LiveId" clId="{5291A65B-14B6-422A-8829-25343784F008}" dt="2025-10-23T20:31:55.170" v="1879" actId="478"/>
          <ac:picMkLst>
            <pc:docMk/>
            <pc:sldMk cId="3842443741" sldId="265"/>
            <ac:picMk id="11" creationId="{BA7377E4-4C12-1FD9-E89A-DB3A61685064}"/>
          </ac:picMkLst>
        </pc:picChg>
      </pc:sldChg>
      <pc:sldChg chg="add">
        <pc:chgData name="Molly Gardner" userId="6a6366beff2612a9" providerId="LiveId" clId="{5291A65B-14B6-422A-8829-25343784F008}" dt="2025-10-23T20:34:20.731" v="1893"/>
        <pc:sldMkLst>
          <pc:docMk/>
          <pc:sldMk cId="610033595" sldId="26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C791A2-3B62-4E1A-8D0E-7C0F592E4597}" type="datetimeFigureOut">
              <a:rPr lang="en-US" smtClean="0"/>
              <a:t>10/23/2025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E5B67D-4ADC-461B-A921-025EC85F41E2}" type="slidenum">
              <a:rPr lang="en-US" smtClean="0"/>
              <a:t>‹#›</a:t>
            </a:fld>
            <a:endParaRPr lang="en-US"/>
          </a:p>
        </p:txBody>
      </p:sp>
    </p:spTree>
    <p:extLst>
      <p:ext uri="{BB962C8B-B14F-4D97-AF65-F5344CB8AC3E}">
        <p14:creationId xmlns:p14="http://schemas.microsoft.com/office/powerpoint/2010/main" val="5688100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E5B67D-4ADC-461B-A921-025EC85F41E2}" type="slidenum">
              <a:rPr lang="en-US" smtClean="0"/>
              <a:t>1</a:t>
            </a:fld>
            <a:endParaRPr lang="en-US"/>
          </a:p>
        </p:txBody>
      </p:sp>
    </p:spTree>
    <p:extLst>
      <p:ext uri="{BB962C8B-B14F-4D97-AF65-F5344CB8AC3E}">
        <p14:creationId xmlns:p14="http://schemas.microsoft.com/office/powerpoint/2010/main" val="7040776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B777FAC-972B-46F1-8F50-218997EE15B9}" type="datetimeFigureOut">
              <a:rPr lang="en-US" smtClean="0"/>
              <a:t>10/23/2025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EBAB82-A32A-4E72-AEB0-CA045F2CB568}"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4514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777FAC-972B-46F1-8F50-218997EE15B9}" type="datetimeFigureOut">
              <a:rPr lang="en-US" smtClean="0"/>
              <a:t>10/23/2025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EBAB82-A32A-4E72-AEB0-CA045F2CB568}" type="slidenum">
              <a:rPr lang="en-US" smtClean="0"/>
              <a:t>‹#›</a:t>
            </a:fld>
            <a:endParaRPr lang="en-US"/>
          </a:p>
        </p:txBody>
      </p:sp>
    </p:spTree>
    <p:extLst>
      <p:ext uri="{BB962C8B-B14F-4D97-AF65-F5344CB8AC3E}">
        <p14:creationId xmlns:p14="http://schemas.microsoft.com/office/powerpoint/2010/main" val="34615546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B777FAC-972B-46F1-8F50-218997EE15B9}" type="datetimeFigureOut">
              <a:rPr lang="en-US" smtClean="0"/>
              <a:t>10/23/2025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EBAB82-A32A-4E72-AEB0-CA045F2CB568}"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20668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B777FAC-972B-46F1-8F50-218997EE15B9}" type="datetimeFigureOut">
              <a:rPr lang="en-US" smtClean="0"/>
              <a:t>10/23/2025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EBAB82-A32A-4E72-AEB0-CA045F2CB568}" type="slidenum">
              <a:rPr lang="en-US" smtClean="0"/>
              <a:t>‹#›</a:t>
            </a:fld>
            <a:endParaRPr lang="en-US"/>
          </a:p>
        </p:txBody>
      </p:sp>
    </p:spTree>
    <p:extLst>
      <p:ext uri="{BB962C8B-B14F-4D97-AF65-F5344CB8AC3E}">
        <p14:creationId xmlns:p14="http://schemas.microsoft.com/office/powerpoint/2010/main" val="15327883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B777FAC-972B-46F1-8F50-218997EE15B9}" type="datetimeFigureOut">
              <a:rPr lang="en-US" smtClean="0"/>
              <a:t>10/23/2025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CEBAB82-A32A-4E72-AEB0-CA045F2CB568}" type="slidenum">
              <a:rPr lang="en-US" smtClean="0"/>
              <a:t>‹#›</a:t>
            </a:fld>
            <a:endParaRPr lang="en-US"/>
          </a:p>
        </p:txBody>
      </p:sp>
    </p:spTree>
    <p:extLst>
      <p:ext uri="{BB962C8B-B14F-4D97-AF65-F5344CB8AC3E}">
        <p14:creationId xmlns:p14="http://schemas.microsoft.com/office/powerpoint/2010/main" val="4186737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B777FAC-972B-46F1-8F50-218997EE15B9}" type="datetimeFigureOut">
              <a:rPr lang="en-US" smtClean="0"/>
              <a:t>10/23/2025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CEBAB82-A32A-4E72-AEB0-CA045F2CB568}" type="slidenum">
              <a:rPr lang="en-US" smtClean="0"/>
              <a:t>‹#›</a:t>
            </a:fld>
            <a:endParaRPr lang="en-US"/>
          </a:p>
        </p:txBody>
      </p:sp>
    </p:spTree>
    <p:extLst>
      <p:ext uri="{BB962C8B-B14F-4D97-AF65-F5344CB8AC3E}">
        <p14:creationId xmlns:p14="http://schemas.microsoft.com/office/powerpoint/2010/main" val="34102660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777FAC-972B-46F1-8F50-218997EE15B9}" type="datetimeFigureOut">
              <a:rPr lang="en-US" smtClean="0"/>
              <a:t>10/23/2025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CEBAB82-A32A-4E72-AEB0-CA045F2CB568}" type="slidenum">
              <a:rPr lang="en-US" smtClean="0"/>
              <a:t>‹#›</a:t>
            </a:fld>
            <a:endParaRPr lang="en-US"/>
          </a:p>
        </p:txBody>
      </p:sp>
    </p:spTree>
    <p:extLst>
      <p:ext uri="{BB962C8B-B14F-4D97-AF65-F5344CB8AC3E}">
        <p14:creationId xmlns:p14="http://schemas.microsoft.com/office/powerpoint/2010/main" val="8010083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B777FAC-972B-46F1-8F50-218997EE15B9}" type="datetimeFigureOut">
              <a:rPr lang="en-US" smtClean="0"/>
              <a:t>10/23/2025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EBAB82-A32A-4E72-AEB0-CA045F2CB568}" type="slidenum">
              <a:rPr lang="en-US" smtClean="0"/>
              <a:t>‹#›</a:t>
            </a:fld>
            <a:endParaRPr lang="en-US"/>
          </a:p>
        </p:txBody>
      </p:sp>
    </p:spTree>
    <p:extLst>
      <p:ext uri="{BB962C8B-B14F-4D97-AF65-F5344CB8AC3E}">
        <p14:creationId xmlns:p14="http://schemas.microsoft.com/office/powerpoint/2010/main" val="30647789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B777FAC-972B-46F1-8F50-218997EE15B9}" type="datetimeFigureOut">
              <a:rPr lang="en-US" smtClean="0"/>
              <a:t>10/23/2025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EBAB82-A32A-4E72-AEB0-CA045F2CB568}"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76295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777FAC-972B-46F1-8F50-218997EE15B9}" type="datetimeFigureOut">
              <a:rPr lang="en-US" smtClean="0"/>
              <a:t>10/23/2025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EBAB82-A32A-4E72-AEB0-CA045F2CB568}" type="slidenum">
              <a:rPr lang="en-US" smtClean="0"/>
              <a:t>‹#›</a:t>
            </a:fld>
            <a:endParaRPr lang="en-US"/>
          </a:p>
        </p:txBody>
      </p:sp>
    </p:spTree>
    <p:extLst>
      <p:ext uri="{BB962C8B-B14F-4D97-AF65-F5344CB8AC3E}">
        <p14:creationId xmlns:p14="http://schemas.microsoft.com/office/powerpoint/2010/main" val="1587962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777FAC-972B-46F1-8F50-218997EE15B9}" type="datetimeFigureOut">
              <a:rPr lang="en-US" smtClean="0"/>
              <a:t>10/23/2025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EBAB82-A32A-4E72-AEB0-CA045F2CB568}" type="slidenum">
              <a:rPr lang="en-US" smtClean="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98185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B777FAC-972B-46F1-8F50-218997EE15B9}" type="datetimeFigureOut">
              <a:rPr lang="en-US" smtClean="0"/>
              <a:t>10/23/2025</a:t>
            </a:fld>
            <a:endParaRPr 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2CEBAB82-A32A-4E72-AEB0-CA045F2CB568}" type="slidenum">
              <a:rPr lang="en-US" smtClean="0"/>
              <a:t>‹#›</a:t>
            </a:fld>
            <a:endParaRPr lang="en-U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51706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8D726A5-7900-41B4-8D49-49B4A2010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DDA5C8D3-BF50-6D60-0C32-B0CB477540C3}"/>
              </a:ext>
            </a:extLst>
          </p:cNvPr>
          <p:cNvPicPr>
            <a:picLocks noChangeAspect="1"/>
          </p:cNvPicPr>
          <p:nvPr/>
        </p:nvPicPr>
        <p:blipFill>
          <a:blip r:embed="rId3">
            <a:alphaModFix amt="45000"/>
          </a:blip>
          <a:srcRect t="27036" r="1" b="37799"/>
          <a:stretch>
            <a:fillRect/>
          </a:stretch>
        </p:blipFill>
        <p:spPr>
          <a:xfrm>
            <a:off x="20" y="-1"/>
            <a:ext cx="12188932" cy="6858000"/>
          </a:xfrm>
          <a:prstGeom prst="rect">
            <a:avLst/>
          </a:prstGeom>
        </p:spPr>
      </p:pic>
      <p:sp>
        <p:nvSpPr>
          <p:cNvPr id="2" name="Title 1">
            <a:extLst>
              <a:ext uri="{FF2B5EF4-FFF2-40B4-BE49-F238E27FC236}">
                <a16:creationId xmlns:a16="http://schemas.microsoft.com/office/drawing/2014/main" id="{602FA1D1-E121-FF39-B29E-52E35C939754}"/>
              </a:ext>
            </a:extLst>
          </p:cNvPr>
          <p:cNvSpPr>
            <a:spLocks noGrp="1"/>
          </p:cNvSpPr>
          <p:nvPr>
            <p:ph type="ctrTitle"/>
          </p:nvPr>
        </p:nvSpPr>
        <p:spPr>
          <a:xfrm>
            <a:off x="643467" y="643467"/>
            <a:ext cx="7164674" cy="5571066"/>
          </a:xfrm>
        </p:spPr>
        <p:txBody>
          <a:bodyPr>
            <a:normAutofit/>
          </a:bodyPr>
          <a:lstStyle/>
          <a:p>
            <a:r>
              <a:rPr lang="en-US" sz="6600">
                <a:solidFill>
                  <a:schemeClr val="tx1"/>
                </a:solidFill>
              </a:rPr>
              <a:t>Who’s the Boss of You?</a:t>
            </a:r>
          </a:p>
        </p:txBody>
      </p:sp>
      <p:sp>
        <p:nvSpPr>
          <p:cNvPr id="3" name="Subtitle 2">
            <a:extLst>
              <a:ext uri="{FF2B5EF4-FFF2-40B4-BE49-F238E27FC236}">
                <a16:creationId xmlns:a16="http://schemas.microsoft.com/office/drawing/2014/main" id="{8AF9126F-4329-8067-EB38-7075022C03C6}"/>
              </a:ext>
            </a:extLst>
          </p:cNvPr>
          <p:cNvSpPr>
            <a:spLocks noGrp="1"/>
          </p:cNvSpPr>
          <p:nvPr>
            <p:ph type="subTitle" idx="1"/>
          </p:nvPr>
        </p:nvSpPr>
        <p:spPr>
          <a:xfrm>
            <a:off x="8451607" y="643467"/>
            <a:ext cx="3272755" cy="5571066"/>
          </a:xfrm>
        </p:spPr>
        <p:txBody>
          <a:bodyPr>
            <a:normAutofit/>
          </a:bodyPr>
          <a:lstStyle/>
          <a:p>
            <a:r>
              <a:rPr lang="en-US" sz="2000" dirty="0">
                <a:solidFill>
                  <a:schemeClr val="tx1"/>
                </a:solidFill>
              </a:rPr>
              <a:t>Molly Gardner</a:t>
            </a:r>
          </a:p>
          <a:p>
            <a:r>
              <a:rPr lang="en-US" sz="2000" dirty="0">
                <a:solidFill>
                  <a:schemeClr val="tx1"/>
                </a:solidFill>
              </a:rPr>
              <a:t>Department of Philosophy </a:t>
            </a:r>
          </a:p>
          <a:p>
            <a:r>
              <a:rPr lang="en-US" sz="2000" dirty="0">
                <a:solidFill>
                  <a:schemeClr val="tx1"/>
                </a:solidFill>
              </a:rPr>
              <a:t>University of Florida</a:t>
            </a:r>
          </a:p>
        </p:txBody>
      </p:sp>
      <p:cxnSp>
        <p:nvCxnSpPr>
          <p:cNvPr id="12" name="Straight Connector 11">
            <a:extLst>
              <a:ext uri="{FF2B5EF4-FFF2-40B4-BE49-F238E27FC236}">
                <a16:creationId xmlns:a16="http://schemas.microsoft.com/office/drawing/2014/main" id="{46E49661-E258-450C-8150-A91A6B30D1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39605" y="1828800"/>
            <a:ext cx="0" cy="3200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381073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500"/>
                                  </p:stCondLst>
                                  <p:iterate>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7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1500"/>
                                  </p:stCondLst>
                                  <p:iterate>
                                    <p:tmPct val="10000"/>
                                  </p:iterate>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7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174A1-F85A-703B-C878-8EFC06B5BCF6}"/>
              </a:ext>
            </a:extLst>
          </p:cNvPr>
          <p:cNvSpPr>
            <a:spLocks noGrp="1"/>
          </p:cNvSpPr>
          <p:nvPr>
            <p:ph type="title"/>
          </p:nvPr>
        </p:nvSpPr>
        <p:spPr/>
        <p:txBody>
          <a:bodyPr/>
          <a:lstStyle/>
          <a:p>
            <a:r>
              <a:rPr lang="en-US" dirty="0"/>
              <a:t>My Answer:</a:t>
            </a:r>
          </a:p>
        </p:txBody>
      </p:sp>
      <p:sp>
        <p:nvSpPr>
          <p:cNvPr id="3" name="Content Placeholder 2">
            <a:extLst>
              <a:ext uri="{FF2B5EF4-FFF2-40B4-BE49-F238E27FC236}">
                <a16:creationId xmlns:a16="http://schemas.microsoft.com/office/drawing/2014/main" id="{5B4E4650-6F3B-DBBB-27F5-8F411083DB00}"/>
              </a:ext>
            </a:extLst>
          </p:cNvPr>
          <p:cNvSpPr>
            <a:spLocks noGrp="1"/>
          </p:cNvSpPr>
          <p:nvPr>
            <p:ph idx="1"/>
          </p:nvPr>
        </p:nvSpPr>
        <p:spPr/>
        <p:txBody>
          <a:bodyPr>
            <a:normAutofit/>
          </a:bodyPr>
          <a:lstStyle/>
          <a:p>
            <a:pPr marL="0" indent="0">
              <a:buNone/>
            </a:pPr>
            <a:r>
              <a:rPr lang="en-US" sz="5000" i="1" dirty="0"/>
              <a:t>Not you!  </a:t>
            </a:r>
          </a:p>
          <a:p>
            <a:endParaRPr lang="en-US" sz="5000" i="1" dirty="0"/>
          </a:p>
          <a:p>
            <a:pPr marL="0" indent="0">
              <a:buNone/>
            </a:pPr>
            <a:r>
              <a:rPr lang="en-US" sz="5000" i="1" dirty="0"/>
              <a:t>More precisely, I will argue that you are </a:t>
            </a:r>
            <a:r>
              <a:rPr lang="en-US" sz="5000" dirty="0"/>
              <a:t>not </a:t>
            </a:r>
            <a:r>
              <a:rPr lang="en-US" sz="5000" i="1" dirty="0"/>
              <a:t>autonomous. </a:t>
            </a:r>
          </a:p>
        </p:txBody>
      </p:sp>
    </p:spTree>
    <p:extLst>
      <p:ext uri="{BB962C8B-B14F-4D97-AF65-F5344CB8AC3E}">
        <p14:creationId xmlns:p14="http://schemas.microsoft.com/office/powerpoint/2010/main" val="4235923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69EE4FE-FD8B-268B-B308-F170413C13BD}"/>
              </a:ext>
            </a:extLst>
          </p:cNvPr>
          <p:cNvSpPr>
            <a:spLocks noGrp="1"/>
          </p:cNvSpPr>
          <p:nvPr>
            <p:ph type="title"/>
          </p:nvPr>
        </p:nvSpPr>
        <p:spPr/>
        <p:txBody>
          <a:bodyPr/>
          <a:lstStyle/>
          <a:p>
            <a:r>
              <a:rPr lang="en-US" dirty="0"/>
              <a:t>Anne, the “fake </a:t>
            </a:r>
            <a:r>
              <a:rPr lang="en-US" dirty="0" err="1"/>
              <a:t>ceo</a:t>
            </a:r>
            <a:r>
              <a:rPr lang="en-US" dirty="0"/>
              <a:t>”?</a:t>
            </a:r>
          </a:p>
        </p:txBody>
      </p:sp>
      <p:sp>
        <p:nvSpPr>
          <p:cNvPr id="5" name="Content Placeholder 4">
            <a:extLst>
              <a:ext uri="{FF2B5EF4-FFF2-40B4-BE49-F238E27FC236}">
                <a16:creationId xmlns:a16="http://schemas.microsoft.com/office/drawing/2014/main" id="{634D8AF9-286C-33EE-AFDF-B82AE2A141D7}"/>
              </a:ext>
            </a:extLst>
          </p:cNvPr>
          <p:cNvSpPr>
            <a:spLocks noGrp="1"/>
          </p:cNvSpPr>
          <p:nvPr>
            <p:ph sz="half" idx="1"/>
          </p:nvPr>
        </p:nvSpPr>
        <p:spPr/>
        <p:txBody>
          <a:bodyPr>
            <a:normAutofit/>
          </a:bodyPr>
          <a:lstStyle/>
          <a:p>
            <a:r>
              <a:rPr lang="en-US" dirty="0"/>
              <a:t>Anne believes that she is the boss of the company.  Sometimes, Anne decides that the company should do something, and the company really does take that action. Other times, the company takes an action, and Anne decides after the fact that the company should take that action. There are yet other times when the company acts for one set of reasons, but when we ask Anne why they acted as they did, she offers completely different reasons. </a:t>
            </a:r>
          </a:p>
        </p:txBody>
      </p:sp>
      <p:pic>
        <p:nvPicPr>
          <p:cNvPr id="8" name="Content Placeholder 7">
            <a:extLst>
              <a:ext uri="{FF2B5EF4-FFF2-40B4-BE49-F238E27FC236}">
                <a16:creationId xmlns:a16="http://schemas.microsoft.com/office/drawing/2014/main" id="{1E8314F6-4085-713E-0C96-23CDDC450B71}"/>
              </a:ext>
            </a:extLst>
          </p:cNvPr>
          <p:cNvPicPr>
            <a:picLocks noGrp="1" noChangeAspect="1"/>
          </p:cNvPicPr>
          <p:nvPr>
            <p:ph sz="half" idx="2"/>
          </p:nvPr>
        </p:nvPicPr>
        <p:blipFill>
          <a:blip r:embed="rId2"/>
          <a:stretch>
            <a:fillRect/>
          </a:stretch>
        </p:blipFill>
        <p:spPr>
          <a:xfrm>
            <a:off x="6115728" y="2458943"/>
            <a:ext cx="4502381" cy="3676839"/>
          </a:xfrm>
          <a:prstGeom prst="rect">
            <a:avLst/>
          </a:prstGeom>
        </p:spPr>
      </p:pic>
    </p:spTree>
    <p:extLst>
      <p:ext uri="{BB962C8B-B14F-4D97-AF65-F5344CB8AC3E}">
        <p14:creationId xmlns:p14="http://schemas.microsoft.com/office/powerpoint/2010/main" val="30329522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54EC1DF-B569-30D9-E0DB-34F5DF2C881D}"/>
              </a:ext>
            </a:extLst>
          </p:cNvPr>
          <p:cNvSpPr>
            <a:spLocks noGrp="1"/>
          </p:cNvSpPr>
          <p:nvPr>
            <p:ph type="title"/>
          </p:nvPr>
        </p:nvSpPr>
        <p:spPr/>
        <p:txBody>
          <a:bodyPr/>
          <a:lstStyle/>
          <a:p>
            <a:r>
              <a:rPr lang="en-US" dirty="0"/>
              <a:t>My Argument:</a:t>
            </a:r>
          </a:p>
        </p:txBody>
      </p:sp>
      <p:sp>
        <p:nvSpPr>
          <p:cNvPr id="6" name="Content Placeholder 5">
            <a:extLst>
              <a:ext uri="{FF2B5EF4-FFF2-40B4-BE49-F238E27FC236}">
                <a16:creationId xmlns:a16="http://schemas.microsoft.com/office/drawing/2014/main" id="{4C9AD47F-E154-A747-95EA-CFA763573091}"/>
              </a:ext>
            </a:extLst>
          </p:cNvPr>
          <p:cNvSpPr>
            <a:spLocks noGrp="1"/>
          </p:cNvSpPr>
          <p:nvPr>
            <p:ph idx="1"/>
          </p:nvPr>
        </p:nvSpPr>
        <p:spPr/>
        <p:txBody>
          <a:bodyPr>
            <a:normAutofit/>
          </a:bodyPr>
          <a:lstStyle/>
          <a:p>
            <a:r>
              <a:rPr lang="en-US" sz="3000" dirty="0"/>
              <a:t>(1) If Anne is not the boss of the company, then you are not the 	boss of you.</a:t>
            </a:r>
          </a:p>
          <a:p>
            <a:r>
              <a:rPr lang="en-US" sz="3000" dirty="0"/>
              <a:t>(2) Anne is not the boss of the company. </a:t>
            </a:r>
          </a:p>
          <a:p>
            <a:r>
              <a:rPr lang="en-US" sz="3000" dirty="0"/>
              <a:t>(3) Therefore, you are not the boss of you. </a:t>
            </a:r>
          </a:p>
        </p:txBody>
      </p:sp>
      <p:cxnSp>
        <p:nvCxnSpPr>
          <p:cNvPr id="8" name="Straight Connector 7">
            <a:extLst>
              <a:ext uri="{FF2B5EF4-FFF2-40B4-BE49-F238E27FC236}">
                <a16:creationId xmlns:a16="http://schemas.microsoft.com/office/drawing/2014/main" id="{EF398254-F2DF-D96E-6320-308CC4EF06F3}"/>
              </a:ext>
            </a:extLst>
          </p:cNvPr>
          <p:cNvCxnSpPr/>
          <p:nvPr/>
        </p:nvCxnSpPr>
        <p:spPr>
          <a:xfrm>
            <a:off x="1024128" y="3870542"/>
            <a:ext cx="9720072"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48810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DA70F-B6EA-F2A1-62A9-62BE5D40A0BB}"/>
              </a:ext>
            </a:extLst>
          </p:cNvPr>
          <p:cNvSpPr>
            <a:spLocks noGrp="1"/>
          </p:cNvSpPr>
          <p:nvPr>
            <p:ph type="title"/>
          </p:nvPr>
        </p:nvSpPr>
        <p:spPr/>
        <p:txBody>
          <a:bodyPr/>
          <a:lstStyle/>
          <a:p>
            <a:r>
              <a:rPr lang="en-US" dirty="0"/>
              <a:t>What Autonomy requires:</a:t>
            </a:r>
          </a:p>
        </p:txBody>
      </p:sp>
      <p:sp>
        <p:nvSpPr>
          <p:cNvPr id="3" name="Content Placeholder 2">
            <a:extLst>
              <a:ext uri="{FF2B5EF4-FFF2-40B4-BE49-F238E27FC236}">
                <a16:creationId xmlns:a16="http://schemas.microsoft.com/office/drawing/2014/main" id="{8E32A0B9-DAEF-88F9-15A9-2864BFCBDEC0}"/>
              </a:ext>
            </a:extLst>
          </p:cNvPr>
          <p:cNvSpPr>
            <a:spLocks noGrp="1"/>
          </p:cNvSpPr>
          <p:nvPr>
            <p:ph idx="1"/>
          </p:nvPr>
        </p:nvSpPr>
        <p:spPr/>
        <p:txBody>
          <a:bodyPr>
            <a:normAutofit/>
          </a:bodyPr>
          <a:lstStyle/>
          <a:p>
            <a:r>
              <a:rPr lang="en-US" sz="3500" dirty="0"/>
              <a:t>(1) Knowing what you are doing (or not doing).</a:t>
            </a:r>
          </a:p>
          <a:p>
            <a:r>
              <a:rPr lang="en-US" sz="3500" dirty="0"/>
              <a:t>(2) Knowing why you are doing it. </a:t>
            </a:r>
          </a:p>
        </p:txBody>
      </p:sp>
    </p:spTree>
    <p:extLst>
      <p:ext uri="{BB962C8B-B14F-4D97-AF65-F5344CB8AC3E}">
        <p14:creationId xmlns:p14="http://schemas.microsoft.com/office/powerpoint/2010/main" val="10987992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AE617-DD0E-7EF1-F69F-4AD2F5850577}"/>
              </a:ext>
            </a:extLst>
          </p:cNvPr>
          <p:cNvSpPr>
            <a:spLocks noGrp="1"/>
          </p:cNvSpPr>
          <p:nvPr>
            <p:ph type="title"/>
          </p:nvPr>
        </p:nvSpPr>
        <p:spPr/>
        <p:txBody>
          <a:bodyPr/>
          <a:lstStyle/>
          <a:p>
            <a:r>
              <a:rPr lang="en-US" dirty="0"/>
              <a:t>Evidence that you don’t know what you’re doing:</a:t>
            </a:r>
          </a:p>
        </p:txBody>
      </p:sp>
      <p:pic>
        <p:nvPicPr>
          <p:cNvPr id="9" name="Content Placeholder 8">
            <a:extLst>
              <a:ext uri="{FF2B5EF4-FFF2-40B4-BE49-F238E27FC236}">
                <a16:creationId xmlns:a16="http://schemas.microsoft.com/office/drawing/2014/main" id="{2B75242C-3ECB-F44B-CB05-0ED952CA20AD}"/>
              </a:ext>
            </a:extLst>
          </p:cNvPr>
          <p:cNvPicPr>
            <a:picLocks noGrp="1" noChangeAspect="1"/>
          </p:cNvPicPr>
          <p:nvPr>
            <p:ph sz="half" idx="1"/>
          </p:nvPr>
        </p:nvPicPr>
        <p:blipFill>
          <a:blip r:embed="rId2"/>
          <a:stretch>
            <a:fillRect/>
          </a:stretch>
        </p:blipFill>
        <p:spPr>
          <a:xfrm>
            <a:off x="905005" y="2221856"/>
            <a:ext cx="4785793" cy="3853267"/>
          </a:xfrm>
          <a:prstGeom prst="rect">
            <a:avLst/>
          </a:prstGeom>
        </p:spPr>
      </p:pic>
      <p:pic>
        <p:nvPicPr>
          <p:cNvPr id="11" name="Content Placeholder 10">
            <a:extLst>
              <a:ext uri="{FF2B5EF4-FFF2-40B4-BE49-F238E27FC236}">
                <a16:creationId xmlns:a16="http://schemas.microsoft.com/office/drawing/2014/main" id="{450561E4-B756-C314-6BB4-E90C4B069283}"/>
              </a:ext>
            </a:extLst>
          </p:cNvPr>
          <p:cNvPicPr>
            <a:picLocks noGrp="1" noChangeAspect="1"/>
          </p:cNvPicPr>
          <p:nvPr>
            <p:ph sz="half" idx="2"/>
          </p:nvPr>
        </p:nvPicPr>
        <p:blipFill>
          <a:blip r:embed="rId3"/>
          <a:stretch>
            <a:fillRect/>
          </a:stretch>
        </p:blipFill>
        <p:spPr>
          <a:xfrm>
            <a:off x="5955683" y="2221855"/>
            <a:ext cx="5713465" cy="3853267"/>
          </a:xfrm>
          <a:prstGeom prst="rect">
            <a:avLst/>
          </a:prstGeom>
        </p:spPr>
      </p:pic>
      <p:sp>
        <p:nvSpPr>
          <p:cNvPr id="7" name="TextBox 6">
            <a:extLst>
              <a:ext uri="{FF2B5EF4-FFF2-40B4-BE49-F238E27FC236}">
                <a16:creationId xmlns:a16="http://schemas.microsoft.com/office/drawing/2014/main" id="{21219057-4E20-CC26-2560-E34EF7833985}"/>
              </a:ext>
            </a:extLst>
          </p:cNvPr>
          <p:cNvSpPr txBox="1"/>
          <p:nvPr/>
        </p:nvSpPr>
        <p:spPr>
          <a:xfrm>
            <a:off x="905006" y="6325862"/>
            <a:ext cx="6093912" cy="369332"/>
          </a:xfrm>
          <a:prstGeom prst="rect">
            <a:avLst/>
          </a:prstGeom>
          <a:noFill/>
        </p:spPr>
        <p:txBody>
          <a:bodyPr wrap="square">
            <a:spAutoFit/>
          </a:bodyPr>
          <a:lstStyle/>
          <a:p>
            <a:r>
              <a:rPr lang="en-US" dirty="0"/>
              <a:t>Libet et al. (1983) </a:t>
            </a:r>
          </a:p>
        </p:txBody>
      </p:sp>
    </p:spTree>
    <p:extLst>
      <p:ext uri="{BB962C8B-B14F-4D97-AF65-F5344CB8AC3E}">
        <p14:creationId xmlns:p14="http://schemas.microsoft.com/office/powerpoint/2010/main" val="41514719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AD08D-24AD-76AF-7B17-BB8224613E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173DA2-CD52-4E49-EC2F-D2C50E5528E1}"/>
              </a:ext>
            </a:extLst>
          </p:cNvPr>
          <p:cNvSpPr>
            <a:spLocks noGrp="1"/>
          </p:cNvSpPr>
          <p:nvPr>
            <p:ph type="title"/>
          </p:nvPr>
        </p:nvSpPr>
        <p:spPr/>
        <p:txBody>
          <a:bodyPr/>
          <a:lstStyle/>
          <a:p>
            <a:r>
              <a:rPr lang="en-US" dirty="0"/>
              <a:t>Evidence that you don’t know what you’re not doing:</a:t>
            </a:r>
          </a:p>
        </p:txBody>
      </p:sp>
      <p:pic>
        <p:nvPicPr>
          <p:cNvPr id="6" name="Content Placeholder 5">
            <a:extLst>
              <a:ext uri="{FF2B5EF4-FFF2-40B4-BE49-F238E27FC236}">
                <a16:creationId xmlns:a16="http://schemas.microsoft.com/office/drawing/2014/main" id="{BBC29AD2-A4D5-764B-1E60-47834D76200F}"/>
              </a:ext>
            </a:extLst>
          </p:cNvPr>
          <p:cNvPicPr>
            <a:picLocks noGrp="1" noChangeAspect="1"/>
          </p:cNvPicPr>
          <p:nvPr>
            <p:ph idx="1"/>
          </p:nvPr>
        </p:nvPicPr>
        <p:blipFill>
          <a:blip r:embed="rId2"/>
          <a:stretch>
            <a:fillRect/>
          </a:stretch>
        </p:blipFill>
        <p:spPr>
          <a:xfrm>
            <a:off x="751560" y="1919100"/>
            <a:ext cx="7917798" cy="4190151"/>
          </a:xfrm>
          <a:prstGeom prst="rect">
            <a:avLst/>
          </a:prstGeom>
        </p:spPr>
      </p:pic>
      <p:sp>
        <p:nvSpPr>
          <p:cNvPr id="10" name="TextBox 9">
            <a:extLst>
              <a:ext uri="{FF2B5EF4-FFF2-40B4-BE49-F238E27FC236}">
                <a16:creationId xmlns:a16="http://schemas.microsoft.com/office/drawing/2014/main" id="{8DC8E8DC-FAAD-F61E-7854-73E8DF0D1946}"/>
              </a:ext>
            </a:extLst>
          </p:cNvPr>
          <p:cNvSpPr txBox="1"/>
          <p:nvPr/>
        </p:nvSpPr>
        <p:spPr>
          <a:xfrm>
            <a:off x="8941926" y="1919100"/>
            <a:ext cx="2712012" cy="3693319"/>
          </a:xfrm>
          <a:prstGeom prst="rect">
            <a:avLst/>
          </a:prstGeom>
          <a:noFill/>
        </p:spPr>
        <p:txBody>
          <a:bodyPr wrap="square" rtlCol="0">
            <a:spAutoFit/>
          </a:bodyPr>
          <a:lstStyle/>
          <a:p>
            <a:r>
              <a:rPr lang="en-US" dirty="0"/>
              <a:t>Participants in the Wegner and Wheatley (1999) study rated their personal intention to stop on an object as higher when they had heard the name of the object 5 seconds or 1 second before they were forced to stop on it than when they heard the name 30 seconds before or 1 second after the forced stop.</a:t>
            </a:r>
          </a:p>
        </p:txBody>
      </p:sp>
    </p:spTree>
    <p:extLst>
      <p:ext uri="{BB962C8B-B14F-4D97-AF65-F5344CB8AC3E}">
        <p14:creationId xmlns:p14="http://schemas.microsoft.com/office/powerpoint/2010/main" val="34947184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6CE14-E763-9BB0-316E-2B8A90076877}"/>
              </a:ext>
            </a:extLst>
          </p:cNvPr>
          <p:cNvSpPr>
            <a:spLocks noGrp="1"/>
          </p:cNvSpPr>
          <p:nvPr>
            <p:ph type="title"/>
          </p:nvPr>
        </p:nvSpPr>
        <p:spPr/>
        <p:txBody>
          <a:bodyPr/>
          <a:lstStyle/>
          <a:p>
            <a:r>
              <a:rPr lang="en-US" dirty="0"/>
              <a:t>Evidence that you don’t know why you did what you did:</a:t>
            </a:r>
          </a:p>
        </p:txBody>
      </p:sp>
      <p:pic>
        <p:nvPicPr>
          <p:cNvPr id="7" name="Content Placeholder 6">
            <a:extLst>
              <a:ext uri="{FF2B5EF4-FFF2-40B4-BE49-F238E27FC236}">
                <a16:creationId xmlns:a16="http://schemas.microsoft.com/office/drawing/2014/main" id="{4D063F25-AE1C-8E89-E5DB-BAB9A7798555}"/>
              </a:ext>
            </a:extLst>
          </p:cNvPr>
          <p:cNvPicPr>
            <a:picLocks noGrp="1" noChangeAspect="1"/>
          </p:cNvPicPr>
          <p:nvPr>
            <p:ph sz="half" idx="1"/>
          </p:nvPr>
        </p:nvPicPr>
        <p:blipFill>
          <a:blip r:embed="rId2"/>
          <a:stretch>
            <a:fillRect/>
          </a:stretch>
        </p:blipFill>
        <p:spPr>
          <a:xfrm>
            <a:off x="5114796" y="1727437"/>
            <a:ext cx="3270270" cy="4704970"/>
          </a:xfrm>
          <a:prstGeom prst="rect">
            <a:avLst/>
          </a:prstGeom>
        </p:spPr>
      </p:pic>
      <p:pic>
        <p:nvPicPr>
          <p:cNvPr id="9" name="Content Placeholder 8">
            <a:extLst>
              <a:ext uri="{FF2B5EF4-FFF2-40B4-BE49-F238E27FC236}">
                <a16:creationId xmlns:a16="http://schemas.microsoft.com/office/drawing/2014/main" id="{BCC86CEA-611B-61D6-0DA8-E1E7D8691CB6}"/>
              </a:ext>
            </a:extLst>
          </p:cNvPr>
          <p:cNvPicPr>
            <a:picLocks noGrp="1" noChangeAspect="1"/>
          </p:cNvPicPr>
          <p:nvPr>
            <p:ph sz="half" idx="2"/>
          </p:nvPr>
        </p:nvPicPr>
        <p:blipFill>
          <a:blip r:embed="rId3"/>
          <a:stretch>
            <a:fillRect/>
          </a:stretch>
        </p:blipFill>
        <p:spPr>
          <a:xfrm>
            <a:off x="8224879" y="1727437"/>
            <a:ext cx="3952027" cy="1499616"/>
          </a:xfrm>
          <a:prstGeom prst="rect">
            <a:avLst/>
          </a:prstGeom>
        </p:spPr>
      </p:pic>
      <p:pic>
        <p:nvPicPr>
          <p:cNvPr id="11" name="Picture 10">
            <a:extLst>
              <a:ext uri="{FF2B5EF4-FFF2-40B4-BE49-F238E27FC236}">
                <a16:creationId xmlns:a16="http://schemas.microsoft.com/office/drawing/2014/main" id="{3254E98F-0B7F-9D10-2B1C-CC9F7290C630}"/>
              </a:ext>
            </a:extLst>
          </p:cNvPr>
          <p:cNvPicPr>
            <a:picLocks noChangeAspect="1"/>
          </p:cNvPicPr>
          <p:nvPr/>
        </p:nvPicPr>
        <p:blipFill>
          <a:blip r:embed="rId4"/>
          <a:stretch>
            <a:fillRect/>
          </a:stretch>
        </p:blipFill>
        <p:spPr>
          <a:xfrm>
            <a:off x="368160" y="2129078"/>
            <a:ext cx="4504541" cy="2644092"/>
          </a:xfrm>
          <a:prstGeom prst="rect">
            <a:avLst/>
          </a:prstGeom>
        </p:spPr>
      </p:pic>
    </p:spTree>
    <p:extLst>
      <p:ext uri="{BB962C8B-B14F-4D97-AF65-F5344CB8AC3E}">
        <p14:creationId xmlns:p14="http://schemas.microsoft.com/office/powerpoint/2010/main" val="7218104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060CF-C232-009A-3B47-E4AB10CB4E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844892-D6D1-3790-BE66-0E6B303B733F}"/>
              </a:ext>
            </a:extLst>
          </p:cNvPr>
          <p:cNvSpPr>
            <a:spLocks noGrp="1"/>
          </p:cNvSpPr>
          <p:nvPr>
            <p:ph type="title"/>
          </p:nvPr>
        </p:nvSpPr>
        <p:spPr/>
        <p:txBody>
          <a:bodyPr/>
          <a:lstStyle/>
          <a:p>
            <a:r>
              <a:rPr lang="en-US" dirty="0"/>
              <a:t>Evidence that you don’t know why you did what you did:</a:t>
            </a:r>
          </a:p>
        </p:txBody>
      </p:sp>
      <p:sp>
        <p:nvSpPr>
          <p:cNvPr id="4" name="Content Placeholder 3">
            <a:extLst>
              <a:ext uri="{FF2B5EF4-FFF2-40B4-BE49-F238E27FC236}">
                <a16:creationId xmlns:a16="http://schemas.microsoft.com/office/drawing/2014/main" id="{2985AD18-E94B-BC91-DA63-3369240787B1}"/>
              </a:ext>
            </a:extLst>
          </p:cNvPr>
          <p:cNvSpPr>
            <a:spLocks noGrp="1"/>
          </p:cNvSpPr>
          <p:nvPr>
            <p:ph sz="half" idx="1"/>
          </p:nvPr>
        </p:nvSpPr>
        <p:spPr/>
        <p:txBody>
          <a:bodyPr>
            <a:normAutofit fontScale="62500" lnSpcReduction="20000"/>
          </a:bodyPr>
          <a:lstStyle/>
          <a:p>
            <a:r>
              <a:rPr lang="en-US" sz="2400" b="1" spc="-5" dirty="0">
                <a:ea typeface="Calibri" panose="020F0502020204030204" pitchFamily="34" charset="0"/>
                <a:cs typeface="Times New Roman" panose="02020603050405020304" pitchFamily="18" charset="0"/>
              </a:rPr>
              <a:t>Isen</a:t>
            </a:r>
            <a:r>
              <a:rPr lang="en-US" sz="2400" b="1" spc="-10" dirty="0">
                <a:ea typeface="Calibri" panose="020F0502020204030204" pitchFamily="34" charset="0"/>
                <a:cs typeface="Times New Roman" panose="02020603050405020304" pitchFamily="18" charset="0"/>
              </a:rPr>
              <a:t> </a:t>
            </a:r>
            <a:r>
              <a:rPr lang="en-US" sz="2400" b="1" spc="-5" dirty="0">
                <a:ea typeface="Calibri" panose="020F0502020204030204" pitchFamily="34" charset="0"/>
                <a:cs typeface="Times New Roman" panose="02020603050405020304" pitchFamily="18" charset="0"/>
              </a:rPr>
              <a:t>and</a:t>
            </a:r>
            <a:r>
              <a:rPr lang="en-US" sz="2400" b="1" spc="-15" dirty="0">
                <a:ea typeface="Calibri" panose="020F0502020204030204" pitchFamily="34" charset="0"/>
                <a:cs typeface="Times New Roman" panose="02020603050405020304" pitchFamily="18" charset="0"/>
              </a:rPr>
              <a:t> </a:t>
            </a:r>
            <a:r>
              <a:rPr lang="en-US" sz="2400" b="1" spc="-5" dirty="0">
                <a:ea typeface="Calibri" panose="020F0502020204030204" pitchFamily="34" charset="0"/>
                <a:cs typeface="Times New Roman" panose="02020603050405020304" pitchFamily="18" charset="0"/>
              </a:rPr>
              <a:t>Levin</a:t>
            </a:r>
            <a:r>
              <a:rPr lang="en-US" sz="2400" b="1" spc="-10" dirty="0">
                <a:ea typeface="Calibri" panose="020F0502020204030204" pitchFamily="34" charset="0"/>
                <a:cs typeface="Times New Roman" panose="02020603050405020304" pitchFamily="18" charset="0"/>
              </a:rPr>
              <a:t> </a:t>
            </a:r>
            <a:r>
              <a:rPr lang="en-US" sz="2400" b="1" dirty="0">
                <a:ea typeface="Calibri" panose="020F0502020204030204" pitchFamily="34" charset="0"/>
                <a:cs typeface="Times New Roman" panose="02020603050405020304" pitchFamily="18" charset="0"/>
              </a:rPr>
              <a:t>(1972) </a:t>
            </a:r>
            <a:r>
              <a:rPr lang="en-US" sz="2400" dirty="0">
                <a:ea typeface="Calibri" panose="020F0502020204030204" pitchFamily="34" charset="0"/>
                <a:cs typeface="Times New Roman" panose="02020603050405020304" pitchFamily="18" charset="0"/>
              </a:rPr>
              <a:t>observed </a:t>
            </a:r>
            <a:r>
              <a:rPr lang="en-US" sz="2400" spc="-5" dirty="0">
                <a:ea typeface="Times New Roman" panose="02020603050405020304" pitchFamily="18" charset="0"/>
                <a:cs typeface="Times New Roman" panose="02020603050405020304" pitchFamily="18" charset="0"/>
              </a:rPr>
              <a:t>subjects</a:t>
            </a:r>
            <a:r>
              <a:rPr lang="en-US" sz="2400" spc="-20"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who</a:t>
            </a:r>
            <a:r>
              <a:rPr lang="en-US" sz="2400" spc="-15"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had</a:t>
            </a:r>
            <a:r>
              <a:rPr lang="en-US" sz="2400" spc="-10"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been</a:t>
            </a:r>
            <a:r>
              <a:rPr lang="en-US" sz="2400" spc="-15"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using</a:t>
            </a:r>
            <a:r>
              <a:rPr lang="en-US" sz="2400" spc="-15" dirty="0">
                <a:ea typeface="Times New Roman" panose="02020603050405020304" pitchFamily="18" charset="0"/>
                <a:cs typeface="Times New Roman" panose="02020603050405020304" pitchFamily="18" charset="0"/>
              </a:rPr>
              <a:t> </a:t>
            </a:r>
            <a:r>
              <a:rPr lang="en-US" sz="2400" dirty="0">
                <a:ea typeface="Times New Roman" panose="02020603050405020304" pitchFamily="18" charset="0"/>
                <a:cs typeface="Times New Roman" panose="02020603050405020304" pitchFamily="18" charset="0"/>
              </a:rPr>
              <a:t>a</a:t>
            </a:r>
            <a:r>
              <a:rPr lang="en-US" sz="2400" spc="-20" dirty="0">
                <a:ea typeface="Times New Roman" panose="02020603050405020304" pitchFamily="18" charset="0"/>
                <a:cs typeface="Times New Roman" panose="02020603050405020304" pitchFamily="18" charset="0"/>
              </a:rPr>
              <a:t> </a:t>
            </a:r>
            <a:r>
              <a:rPr lang="en-US" sz="2400" dirty="0">
                <a:ea typeface="Times New Roman" panose="02020603050405020304" pitchFamily="18" charset="0"/>
                <a:cs typeface="Times New Roman" panose="02020603050405020304" pitchFamily="18" charset="0"/>
              </a:rPr>
              <a:t>phone</a:t>
            </a:r>
            <a:r>
              <a:rPr lang="en-US" sz="2400" spc="-10"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booth</a:t>
            </a:r>
            <a:r>
              <a:rPr lang="en-US" sz="2400" spc="-15"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in</a:t>
            </a:r>
            <a:r>
              <a:rPr lang="en-US" sz="2400" spc="-15" dirty="0">
                <a:ea typeface="Times New Roman" panose="02020603050405020304" pitchFamily="18" charset="0"/>
                <a:cs typeface="Times New Roman" panose="02020603050405020304" pitchFamily="18" charset="0"/>
              </a:rPr>
              <a:t> </a:t>
            </a:r>
            <a:r>
              <a:rPr lang="en-US" sz="2400" dirty="0">
                <a:ea typeface="Times New Roman" panose="02020603050405020304" pitchFamily="18" charset="0"/>
                <a:cs typeface="Times New Roman" panose="02020603050405020304" pitchFamily="18" charset="0"/>
              </a:rPr>
              <a:t>a</a:t>
            </a:r>
            <a:r>
              <a:rPr lang="en-US" sz="2400" spc="-15"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suburban</a:t>
            </a:r>
            <a:r>
              <a:rPr lang="en-US" sz="2400" spc="-10"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shopping</a:t>
            </a:r>
            <a:r>
              <a:rPr lang="en-US" sz="2400" spc="-10"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plaza.</a:t>
            </a:r>
            <a:r>
              <a:rPr lang="en-US" sz="2400" spc="-70" dirty="0">
                <a:ea typeface="Times New Roman" panose="02020603050405020304" pitchFamily="18" charset="0"/>
                <a:cs typeface="Times New Roman" panose="02020603050405020304" pitchFamily="18" charset="0"/>
              </a:rPr>
              <a:t> </a:t>
            </a:r>
            <a:r>
              <a:rPr lang="en-US" sz="2400" dirty="0">
                <a:ea typeface="Times New Roman" panose="02020603050405020304" pitchFamily="18" charset="0"/>
                <a:cs typeface="Times New Roman" panose="02020603050405020304" pitchFamily="18" charset="0"/>
              </a:rPr>
              <a:t>As</a:t>
            </a:r>
            <a:r>
              <a:rPr lang="en-US" sz="2400" spc="-25"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the</a:t>
            </a:r>
            <a:r>
              <a:rPr lang="en-US" sz="2400" spc="-15"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subjects</a:t>
            </a:r>
            <a:r>
              <a:rPr lang="en-US" sz="2400" spc="-15"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were</a:t>
            </a:r>
            <a:r>
              <a:rPr lang="en-US" sz="2400" spc="415"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exiting</a:t>
            </a:r>
            <a:r>
              <a:rPr lang="en-US" sz="2400" spc="-15"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the</a:t>
            </a:r>
            <a:r>
              <a:rPr lang="en-US" sz="2400" spc="-25" dirty="0">
                <a:ea typeface="Times New Roman" panose="02020603050405020304" pitchFamily="18" charset="0"/>
                <a:cs typeface="Times New Roman" panose="02020603050405020304" pitchFamily="18" charset="0"/>
              </a:rPr>
              <a:t> </a:t>
            </a:r>
            <a:r>
              <a:rPr lang="en-US" sz="2400" dirty="0">
                <a:ea typeface="Times New Roman" panose="02020603050405020304" pitchFamily="18" charset="0"/>
                <a:cs typeface="Times New Roman" panose="02020603050405020304" pitchFamily="18" charset="0"/>
              </a:rPr>
              <a:t>phone</a:t>
            </a:r>
            <a:r>
              <a:rPr lang="en-US" sz="2400" spc="-25"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booth,</a:t>
            </a:r>
            <a:r>
              <a:rPr lang="en-US" sz="2400" spc="-15" dirty="0">
                <a:ea typeface="Times New Roman" panose="02020603050405020304" pitchFamily="18" charset="0"/>
                <a:cs typeface="Times New Roman" panose="02020603050405020304" pitchFamily="18" charset="0"/>
              </a:rPr>
              <a:t> </a:t>
            </a:r>
            <a:r>
              <a:rPr lang="en-US" sz="2400" dirty="0">
                <a:ea typeface="Times New Roman" panose="02020603050405020304" pitchFamily="18" charset="0"/>
                <a:cs typeface="Times New Roman" panose="02020603050405020304" pitchFamily="18" charset="0"/>
              </a:rPr>
              <a:t>a</a:t>
            </a:r>
            <a:r>
              <a:rPr lang="en-US" sz="2400" spc="-20"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confederate</a:t>
            </a:r>
            <a:r>
              <a:rPr lang="en-US" sz="2400" spc="-15" dirty="0">
                <a:ea typeface="Times New Roman" panose="02020603050405020304" pitchFamily="18" charset="0"/>
                <a:cs typeface="Times New Roman" panose="02020603050405020304" pitchFamily="18" charset="0"/>
              </a:rPr>
              <a:t> </a:t>
            </a:r>
            <a:r>
              <a:rPr lang="en-US" sz="2400" dirty="0">
                <a:ea typeface="Times New Roman" panose="02020603050405020304" pitchFamily="18" charset="0"/>
                <a:cs typeface="Times New Roman" panose="02020603050405020304" pitchFamily="18" charset="0"/>
              </a:rPr>
              <a:t>of</a:t>
            </a:r>
            <a:r>
              <a:rPr lang="en-US" sz="2400" spc="-20"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the</a:t>
            </a:r>
            <a:r>
              <a:rPr lang="en-US" sz="2400" spc="-25"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researchers</a:t>
            </a:r>
            <a:r>
              <a:rPr lang="en-US" sz="2400" spc="-20"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walked</a:t>
            </a:r>
            <a:r>
              <a:rPr lang="en-US" sz="2400" spc="-15" dirty="0">
                <a:ea typeface="Times New Roman" panose="02020603050405020304" pitchFamily="18" charset="0"/>
                <a:cs typeface="Times New Roman" panose="02020603050405020304" pitchFamily="18" charset="0"/>
              </a:rPr>
              <a:t> </a:t>
            </a:r>
            <a:r>
              <a:rPr lang="en-US" sz="2400" spc="10" dirty="0">
                <a:ea typeface="Times New Roman" panose="02020603050405020304" pitchFamily="18" charset="0"/>
                <a:cs typeface="Times New Roman" panose="02020603050405020304" pitchFamily="18" charset="0"/>
              </a:rPr>
              <a:t>by</a:t>
            </a:r>
            <a:r>
              <a:rPr lang="en-US" sz="2400" spc="-45"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and</a:t>
            </a:r>
            <a:r>
              <a:rPr lang="en-US" sz="2400" spc="-20"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dropped</a:t>
            </a:r>
            <a:r>
              <a:rPr lang="en-US" sz="2400" spc="-15" dirty="0">
                <a:ea typeface="Times New Roman" panose="02020603050405020304" pitchFamily="18" charset="0"/>
                <a:cs typeface="Times New Roman" panose="02020603050405020304" pitchFamily="18" charset="0"/>
              </a:rPr>
              <a:t> </a:t>
            </a:r>
            <a:r>
              <a:rPr lang="en-US" sz="2400" dirty="0">
                <a:ea typeface="Times New Roman" panose="02020603050405020304" pitchFamily="18" charset="0"/>
                <a:cs typeface="Times New Roman" panose="02020603050405020304" pitchFamily="18" charset="0"/>
              </a:rPr>
              <a:t>a</a:t>
            </a:r>
            <a:r>
              <a:rPr lang="en-US" sz="2400" spc="-20"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folder</a:t>
            </a:r>
            <a:r>
              <a:rPr lang="en-US" sz="2400" spc="-10"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full</a:t>
            </a:r>
            <a:r>
              <a:rPr lang="en-US" sz="2400" spc="-25" dirty="0">
                <a:ea typeface="Times New Roman" panose="02020603050405020304" pitchFamily="18" charset="0"/>
                <a:cs typeface="Times New Roman" panose="02020603050405020304" pitchFamily="18" charset="0"/>
              </a:rPr>
              <a:t> </a:t>
            </a:r>
            <a:r>
              <a:rPr lang="en-US" sz="2400" dirty="0">
                <a:ea typeface="Times New Roman" panose="02020603050405020304" pitchFamily="18" charset="0"/>
                <a:cs typeface="Times New Roman" panose="02020603050405020304" pitchFamily="18" charset="0"/>
              </a:rPr>
              <a:t>of</a:t>
            </a:r>
            <a:r>
              <a:rPr lang="en-US" sz="2400" spc="475"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papers.</a:t>
            </a:r>
            <a:r>
              <a:rPr lang="en-US" sz="2400" spc="-25"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Isen</a:t>
            </a:r>
            <a:r>
              <a:rPr lang="en-US" sz="2400" spc="-20"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and</a:t>
            </a:r>
            <a:r>
              <a:rPr lang="en-US" sz="2400" spc="-15"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Levin</a:t>
            </a:r>
            <a:r>
              <a:rPr lang="en-US" sz="2400" spc="-15" dirty="0">
                <a:ea typeface="Times New Roman" panose="02020603050405020304" pitchFamily="18" charset="0"/>
                <a:cs typeface="Times New Roman" panose="02020603050405020304" pitchFamily="18" charset="0"/>
              </a:rPr>
              <a:t> </a:t>
            </a:r>
            <a:r>
              <a:rPr lang="en-US" sz="2400" dirty="0">
                <a:ea typeface="Times New Roman" panose="02020603050405020304" pitchFamily="18" charset="0"/>
                <a:cs typeface="Times New Roman" panose="02020603050405020304" pitchFamily="18" charset="0"/>
              </a:rPr>
              <a:t>found</a:t>
            </a:r>
            <a:r>
              <a:rPr lang="en-US" sz="2400" spc="-20"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that</a:t>
            </a:r>
            <a:r>
              <a:rPr lang="en-US" sz="2400" spc="-30" dirty="0">
                <a:ea typeface="Times New Roman" panose="02020603050405020304" pitchFamily="18" charset="0"/>
                <a:cs typeface="Times New Roman" panose="02020603050405020304" pitchFamily="18" charset="0"/>
              </a:rPr>
              <a:t> </a:t>
            </a:r>
            <a:r>
              <a:rPr lang="en-US" sz="2400" dirty="0">
                <a:ea typeface="Times New Roman" panose="02020603050405020304" pitchFamily="18" charset="0"/>
                <a:cs typeface="Times New Roman" panose="02020603050405020304" pitchFamily="18" charset="0"/>
              </a:rPr>
              <a:t>the</a:t>
            </a:r>
            <a:r>
              <a:rPr lang="en-US" sz="2400" spc="-25"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single</a:t>
            </a:r>
            <a:r>
              <a:rPr lang="en-US" sz="2400" spc="-15"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variable</a:t>
            </a:r>
            <a:r>
              <a:rPr lang="en-US" sz="2400" spc="-25"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that</a:t>
            </a:r>
            <a:r>
              <a:rPr lang="en-US" sz="2400" spc="-15"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most</a:t>
            </a:r>
            <a:r>
              <a:rPr lang="en-US" sz="2400" spc="-25"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accurately</a:t>
            </a:r>
            <a:r>
              <a:rPr lang="en-US" sz="2400" spc="-30"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predicted</a:t>
            </a:r>
            <a:r>
              <a:rPr lang="en-US" sz="2400" spc="-20"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whether</a:t>
            </a:r>
            <a:r>
              <a:rPr lang="en-US" sz="2400" spc="-20"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the</a:t>
            </a:r>
            <a:r>
              <a:rPr lang="en-US" sz="2400" spc="495"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caller</a:t>
            </a:r>
            <a:r>
              <a:rPr lang="en-US" sz="2400" spc="-10"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would</a:t>
            </a:r>
            <a:r>
              <a:rPr lang="en-US" sz="2400" spc="-15"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stop</a:t>
            </a:r>
            <a:r>
              <a:rPr lang="en-US" sz="2400" spc="-15"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to</a:t>
            </a:r>
            <a:r>
              <a:rPr lang="en-US" sz="2400" spc="-15"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help</a:t>
            </a:r>
            <a:r>
              <a:rPr lang="en-US" sz="2400" spc="-15"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collect</a:t>
            </a:r>
            <a:r>
              <a:rPr lang="en-US" sz="2400" spc="-10"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the papers</a:t>
            </a:r>
            <a:r>
              <a:rPr lang="en-US" sz="2400" spc="-15"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was</a:t>
            </a:r>
            <a:r>
              <a:rPr lang="en-US" sz="2400" spc="-20"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whether</a:t>
            </a:r>
            <a:r>
              <a:rPr lang="en-US" sz="2400" spc="-15"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the</a:t>
            </a:r>
            <a:r>
              <a:rPr lang="en-US" sz="2400" spc="-15"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subject</a:t>
            </a:r>
            <a:r>
              <a:rPr lang="en-US" sz="2400" spc="-20"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had</a:t>
            </a:r>
            <a:r>
              <a:rPr lang="en-US" sz="2400" spc="-15" dirty="0">
                <a:ea typeface="Times New Roman" panose="02020603050405020304" pitchFamily="18" charset="0"/>
                <a:cs typeface="Times New Roman" panose="02020603050405020304" pitchFamily="18" charset="0"/>
              </a:rPr>
              <a:t> </a:t>
            </a:r>
            <a:r>
              <a:rPr lang="en-US" sz="2400" dirty="0">
                <a:ea typeface="Times New Roman" panose="02020603050405020304" pitchFamily="18" charset="0"/>
                <a:cs typeface="Times New Roman" panose="02020603050405020304" pitchFamily="18" charset="0"/>
              </a:rPr>
              <a:t>found</a:t>
            </a:r>
            <a:r>
              <a:rPr lang="en-US" sz="2400" spc="-15" dirty="0">
                <a:ea typeface="Times New Roman" panose="02020603050405020304" pitchFamily="18" charset="0"/>
                <a:cs typeface="Times New Roman" panose="02020603050405020304" pitchFamily="18" charset="0"/>
              </a:rPr>
              <a:t> </a:t>
            </a:r>
            <a:r>
              <a:rPr lang="en-US" sz="2400" dirty="0">
                <a:ea typeface="Times New Roman" panose="02020603050405020304" pitchFamily="18" charset="0"/>
                <a:cs typeface="Times New Roman" panose="02020603050405020304" pitchFamily="18" charset="0"/>
              </a:rPr>
              <a:t>a</a:t>
            </a:r>
            <a:r>
              <a:rPr lang="en-US" sz="2400" spc="445"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dime</a:t>
            </a:r>
            <a:r>
              <a:rPr lang="en-US" sz="2400" spc="-15" dirty="0">
                <a:ea typeface="Times New Roman" panose="02020603050405020304" pitchFamily="18" charset="0"/>
                <a:cs typeface="Times New Roman" panose="02020603050405020304" pitchFamily="18" charset="0"/>
              </a:rPr>
              <a:t> </a:t>
            </a:r>
            <a:r>
              <a:rPr lang="en-US" sz="2400" dirty="0">
                <a:ea typeface="Times New Roman" panose="02020603050405020304" pitchFamily="18" charset="0"/>
                <a:cs typeface="Times New Roman" panose="02020603050405020304" pitchFamily="18" charset="0"/>
              </a:rPr>
              <a:t>that</a:t>
            </a:r>
            <a:r>
              <a:rPr lang="en-US" sz="2400" spc="-25"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the</a:t>
            </a:r>
            <a:r>
              <a:rPr lang="en-US" sz="2400" spc="-15"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researchers</a:t>
            </a:r>
            <a:r>
              <a:rPr lang="en-US" sz="2400" spc="-20"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had</a:t>
            </a:r>
            <a:r>
              <a:rPr lang="en-US" sz="2400" spc="-15"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placed</a:t>
            </a:r>
            <a:r>
              <a:rPr lang="en-US" sz="2400" spc="-15"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in</a:t>
            </a:r>
            <a:r>
              <a:rPr lang="en-US" sz="2400" spc="-15"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the</a:t>
            </a:r>
            <a:r>
              <a:rPr lang="en-US" sz="2400" spc="-15" dirty="0">
                <a:ea typeface="Times New Roman" panose="02020603050405020304" pitchFamily="18" charset="0"/>
                <a:cs typeface="Times New Roman" panose="02020603050405020304" pitchFamily="18" charset="0"/>
              </a:rPr>
              <a:t> phone’s</a:t>
            </a:r>
            <a:r>
              <a:rPr lang="en-US" sz="2400" spc="-20"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coin</a:t>
            </a:r>
            <a:r>
              <a:rPr lang="en-US" sz="2400" spc="-15"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slot</a:t>
            </a:r>
            <a:r>
              <a:rPr lang="en-US" sz="2400" spc="-25"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before</a:t>
            </a:r>
            <a:r>
              <a:rPr lang="en-US" sz="2400" spc="-20"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half</a:t>
            </a:r>
            <a:r>
              <a:rPr lang="en-US" sz="2400" spc="-10" dirty="0">
                <a:ea typeface="Times New Roman" panose="02020603050405020304" pitchFamily="18" charset="0"/>
                <a:cs typeface="Times New Roman" panose="02020603050405020304" pitchFamily="18" charset="0"/>
              </a:rPr>
              <a:t> </a:t>
            </a:r>
            <a:r>
              <a:rPr lang="en-US" sz="2400" dirty="0">
                <a:ea typeface="Times New Roman" panose="02020603050405020304" pitchFamily="18" charset="0"/>
                <a:cs typeface="Times New Roman" panose="02020603050405020304" pitchFamily="18" charset="0"/>
              </a:rPr>
              <a:t>of</a:t>
            </a:r>
            <a:r>
              <a:rPr lang="en-US" sz="2400" spc="-20"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the</a:t>
            </a:r>
            <a:r>
              <a:rPr lang="en-US" sz="2400" spc="-15" dirty="0">
                <a:ea typeface="Times New Roman" panose="02020603050405020304" pitchFamily="18" charset="0"/>
                <a:cs typeface="Times New Roman" panose="02020603050405020304" pitchFamily="18" charset="0"/>
              </a:rPr>
              <a:t> </a:t>
            </a:r>
            <a:r>
              <a:rPr lang="en-US" sz="2400" spc="-5" dirty="0">
                <a:ea typeface="Times New Roman" panose="02020603050405020304" pitchFamily="18" charset="0"/>
                <a:cs typeface="Times New Roman" panose="02020603050405020304" pitchFamily="18" charset="0"/>
              </a:rPr>
              <a:t>trials. 88% who found the coin helped, whereas 4% who did not find the coin helped.</a:t>
            </a:r>
          </a:p>
          <a:p>
            <a:r>
              <a:rPr lang="en-US" sz="2400" spc="-5" dirty="0">
                <a:ea typeface="Calibri" panose="020F0502020204030204" pitchFamily="34" charset="0"/>
                <a:cs typeface="Times New Roman" panose="02020603050405020304" pitchFamily="18" charset="0"/>
              </a:rPr>
              <a:t>Researchers</a:t>
            </a:r>
            <a:r>
              <a:rPr lang="en-US" sz="2400" spc="-25" dirty="0">
                <a:ea typeface="Calibri" panose="020F0502020204030204" pitchFamily="34" charset="0"/>
                <a:cs typeface="Times New Roman" panose="02020603050405020304" pitchFamily="18" charset="0"/>
              </a:rPr>
              <a:t> </a:t>
            </a:r>
            <a:r>
              <a:rPr lang="en-US" sz="2400" spc="-5" dirty="0">
                <a:ea typeface="Calibri" panose="020F0502020204030204" pitchFamily="34" charset="0"/>
                <a:cs typeface="Times New Roman" panose="02020603050405020304" pitchFamily="18" charset="0"/>
              </a:rPr>
              <a:t>have also staged epileptic</a:t>
            </a:r>
            <a:r>
              <a:rPr lang="en-US" sz="2400" spc="-15" dirty="0">
                <a:ea typeface="Calibri" panose="020F0502020204030204" pitchFamily="34" charset="0"/>
                <a:cs typeface="Times New Roman" panose="02020603050405020304" pitchFamily="18" charset="0"/>
              </a:rPr>
              <a:t> </a:t>
            </a:r>
            <a:r>
              <a:rPr lang="en-US" sz="2400" spc="-5" dirty="0">
                <a:ea typeface="Calibri" panose="020F0502020204030204" pitchFamily="34" charset="0"/>
                <a:cs typeface="Times New Roman" panose="02020603050405020304" pitchFamily="18" charset="0"/>
              </a:rPr>
              <a:t>seizures,</a:t>
            </a:r>
            <a:r>
              <a:rPr lang="en-US" sz="2400" spc="-20" dirty="0">
                <a:ea typeface="Calibri" panose="020F0502020204030204" pitchFamily="34" charset="0"/>
                <a:cs typeface="Times New Roman" panose="02020603050405020304" pitchFamily="18" charset="0"/>
              </a:rPr>
              <a:t> </a:t>
            </a:r>
            <a:r>
              <a:rPr lang="en-US" sz="2400" spc="-5" dirty="0">
                <a:ea typeface="Calibri" panose="020F0502020204030204" pitchFamily="34" charset="0"/>
                <a:cs typeface="Times New Roman" panose="02020603050405020304" pitchFamily="18" charset="0"/>
              </a:rPr>
              <a:t>accidents,</a:t>
            </a:r>
            <a:r>
              <a:rPr lang="en-US" sz="2400" spc="-15" dirty="0">
                <a:ea typeface="Calibri" panose="020F0502020204030204" pitchFamily="34" charset="0"/>
                <a:cs typeface="Times New Roman" panose="02020603050405020304" pitchFamily="18" charset="0"/>
              </a:rPr>
              <a:t> </a:t>
            </a:r>
            <a:r>
              <a:rPr lang="en-US" sz="2400" spc="-5" dirty="0">
                <a:ea typeface="Calibri" panose="020F0502020204030204" pitchFamily="34" charset="0"/>
                <a:cs typeface="Times New Roman" panose="02020603050405020304" pitchFamily="18" charset="0"/>
              </a:rPr>
              <a:t>thefts,</a:t>
            </a:r>
            <a:r>
              <a:rPr lang="en-US" sz="2400" spc="-25" dirty="0">
                <a:ea typeface="Calibri" panose="020F0502020204030204" pitchFamily="34" charset="0"/>
                <a:cs typeface="Times New Roman" panose="02020603050405020304" pitchFamily="18" charset="0"/>
              </a:rPr>
              <a:t> </a:t>
            </a:r>
            <a:r>
              <a:rPr lang="en-US" sz="2400" spc="-5" dirty="0">
                <a:ea typeface="Calibri" panose="020F0502020204030204" pitchFamily="34" charset="0"/>
                <a:cs typeface="Times New Roman" panose="02020603050405020304" pitchFamily="18" charset="0"/>
              </a:rPr>
              <a:t>and</a:t>
            </a:r>
            <a:r>
              <a:rPr lang="en-US" sz="2400" spc="-20" dirty="0">
                <a:ea typeface="Calibri" panose="020F0502020204030204" pitchFamily="34" charset="0"/>
                <a:cs typeface="Times New Roman" panose="02020603050405020304" pitchFamily="18" charset="0"/>
              </a:rPr>
              <a:t> </a:t>
            </a:r>
            <a:r>
              <a:rPr lang="en-US" sz="2400" spc="-5" dirty="0">
                <a:ea typeface="Calibri" panose="020F0502020204030204" pitchFamily="34" charset="0"/>
                <a:cs typeface="Times New Roman" panose="02020603050405020304" pitchFamily="18" charset="0"/>
              </a:rPr>
              <a:t>illnesses</a:t>
            </a:r>
            <a:r>
              <a:rPr lang="en-US" sz="2400" spc="-20" dirty="0">
                <a:ea typeface="Calibri" panose="020F0502020204030204" pitchFamily="34" charset="0"/>
                <a:cs typeface="Times New Roman" panose="02020603050405020304" pitchFamily="18" charset="0"/>
              </a:rPr>
              <a:t> </a:t>
            </a:r>
            <a:r>
              <a:rPr lang="en-US" sz="2400" spc="-5" dirty="0">
                <a:ea typeface="Calibri" panose="020F0502020204030204" pitchFamily="34" charset="0"/>
                <a:cs typeface="Times New Roman" panose="02020603050405020304" pitchFamily="18" charset="0"/>
              </a:rPr>
              <a:t>in</a:t>
            </a:r>
            <a:r>
              <a:rPr lang="en-US" sz="2400" spc="-20" dirty="0">
                <a:ea typeface="Calibri" panose="020F0502020204030204" pitchFamily="34" charset="0"/>
                <a:cs typeface="Times New Roman" panose="02020603050405020304" pitchFamily="18" charset="0"/>
              </a:rPr>
              <a:t> </a:t>
            </a:r>
            <a:r>
              <a:rPr lang="en-US" sz="2400" spc="-5" dirty="0">
                <a:ea typeface="Calibri" panose="020F0502020204030204" pitchFamily="34" charset="0"/>
                <a:cs typeface="Times New Roman" panose="02020603050405020304" pitchFamily="18" charset="0"/>
              </a:rPr>
              <a:t>streets,</a:t>
            </a:r>
            <a:r>
              <a:rPr lang="en-US" sz="2400" spc="-20" dirty="0">
                <a:ea typeface="Calibri" panose="020F0502020204030204" pitchFamily="34" charset="0"/>
                <a:cs typeface="Times New Roman" panose="02020603050405020304" pitchFamily="18" charset="0"/>
              </a:rPr>
              <a:t> </a:t>
            </a:r>
            <a:r>
              <a:rPr lang="en-US" sz="2400" spc="-5" dirty="0">
                <a:ea typeface="Calibri" panose="020F0502020204030204" pitchFamily="34" charset="0"/>
                <a:cs typeface="Times New Roman" panose="02020603050405020304" pitchFamily="18" charset="0"/>
              </a:rPr>
              <a:t>stores,</a:t>
            </a:r>
            <a:r>
              <a:rPr lang="en-US" sz="2400" spc="-25" dirty="0">
                <a:ea typeface="Calibri" panose="020F0502020204030204" pitchFamily="34" charset="0"/>
                <a:cs typeface="Times New Roman" panose="02020603050405020304" pitchFamily="18" charset="0"/>
              </a:rPr>
              <a:t> </a:t>
            </a:r>
            <a:r>
              <a:rPr lang="en-US" sz="2400" spc="-5" dirty="0">
                <a:ea typeface="Calibri" panose="020F0502020204030204" pitchFamily="34" charset="0"/>
                <a:cs typeface="Times New Roman" panose="02020603050405020304" pitchFamily="18" charset="0"/>
              </a:rPr>
              <a:t>subways,</a:t>
            </a:r>
            <a:r>
              <a:rPr lang="en-US" sz="2400" spc="-15" dirty="0">
                <a:ea typeface="Calibri" panose="020F0502020204030204" pitchFamily="34" charset="0"/>
                <a:cs typeface="Times New Roman" panose="02020603050405020304" pitchFamily="18" charset="0"/>
              </a:rPr>
              <a:t> </a:t>
            </a:r>
            <a:r>
              <a:rPr lang="en-US" sz="2400" spc="-5" dirty="0">
                <a:ea typeface="Calibri" panose="020F0502020204030204" pitchFamily="34" charset="0"/>
                <a:cs typeface="Times New Roman" panose="02020603050405020304" pitchFamily="18" charset="0"/>
              </a:rPr>
              <a:t>and</a:t>
            </a:r>
            <a:r>
              <a:rPr lang="en-US" sz="2400" spc="-20" dirty="0">
                <a:ea typeface="Calibri" panose="020F0502020204030204" pitchFamily="34" charset="0"/>
                <a:cs typeface="Times New Roman" panose="02020603050405020304" pitchFamily="18" charset="0"/>
              </a:rPr>
              <a:t> </a:t>
            </a:r>
            <a:r>
              <a:rPr lang="en-US" sz="2400" spc="-5" dirty="0">
                <a:ea typeface="Calibri" panose="020F0502020204030204" pitchFamily="34" charset="0"/>
                <a:cs typeface="Times New Roman" panose="02020603050405020304" pitchFamily="18" charset="0"/>
              </a:rPr>
              <a:t>other</a:t>
            </a:r>
            <a:r>
              <a:rPr lang="en-US" sz="2400" spc="505" dirty="0">
                <a:ea typeface="Calibri" panose="020F0502020204030204" pitchFamily="34" charset="0"/>
                <a:cs typeface="Times New Roman" panose="02020603050405020304" pitchFamily="18" charset="0"/>
              </a:rPr>
              <a:t> </a:t>
            </a:r>
            <a:r>
              <a:rPr lang="en-US" sz="2400" spc="-5" dirty="0">
                <a:ea typeface="Calibri" panose="020F0502020204030204" pitchFamily="34" charset="0"/>
                <a:cs typeface="Times New Roman" panose="02020603050405020304" pitchFamily="18" charset="0"/>
              </a:rPr>
              <a:t>locations.</a:t>
            </a:r>
            <a:r>
              <a:rPr lang="en-US" sz="2400" spc="-25" dirty="0">
                <a:ea typeface="Calibri" panose="020F0502020204030204" pitchFamily="34" charset="0"/>
                <a:cs typeface="Times New Roman" panose="02020603050405020304" pitchFamily="18" charset="0"/>
              </a:rPr>
              <a:t> </a:t>
            </a:r>
            <a:r>
              <a:rPr lang="en-US" sz="2400" dirty="0">
                <a:ea typeface="Calibri" panose="020F0502020204030204" pitchFamily="34" charset="0"/>
                <a:cs typeface="Times New Roman" panose="02020603050405020304" pitchFamily="18" charset="0"/>
              </a:rPr>
              <a:t>One</a:t>
            </a:r>
            <a:r>
              <a:rPr lang="en-US" sz="2400" spc="-25" dirty="0">
                <a:ea typeface="Calibri" panose="020F0502020204030204" pitchFamily="34" charset="0"/>
                <a:cs typeface="Times New Roman" panose="02020603050405020304" pitchFamily="18" charset="0"/>
              </a:rPr>
              <a:t> </a:t>
            </a:r>
            <a:r>
              <a:rPr lang="en-US" sz="2400" spc="-5" dirty="0">
                <a:ea typeface="Calibri" panose="020F0502020204030204" pitchFamily="34" charset="0"/>
                <a:cs typeface="Times New Roman" panose="02020603050405020304" pitchFamily="18" charset="0"/>
              </a:rPr>
              <a:t>variable</a:t>
            </a:r>
            <a:r>
              <a:rPr lang="en-US" sz="2400" spc="-15" dirty="0">
                <a:ea typeface="Calibri" panose="020F0502020204030204" pitchFamily="34" charset="0"/>
                <a:cs typeface="Times New Roman" panose="02020603050405020304" pitchFamily="18" charset="0"/>
              </a:rPr>
              <a:t> </a:t>
            </a:r>
            <a:r>
              <a:rPr lang="en-US" sz="2400" spc="-5" dirty="0">
                <a:ea typeface="Calibri" panose="020F0502020204030204" pitchFamily="34" charset="0"/>
                <a:cs typeface="Times New Roman" panose="02020603050405020304" pitchFamily="18" charset="0"/>
              </a:rPr>
              <a:t>that</a:t>
            </a:r>
            <a:r>
              <a:rPr lang="en-US" sz="2400" spc="-15" dirty="0">
                <a:ea typeface="Calibri" panose="020F0502020204030204" pitchFamily="34" charset="0"/>
                <a:cs typeface="Times New Roman" panose="02020603050405020304" pitchFamily="18" charset="0"/>
              </a:rPr>
              <a:t> </a:t>
            </a:r>
            <a:r>
              <a:rPr lang="en-US" sz="2400" spc="-5" dirty="0">
                <a:ea typeface="Calibri" panose="020F0502020204030204" pitchFamily="34" charset="0"/>
                <a:cs typeface="Times New Roman" panose="02020603050405020304" pitchFamily="18" charset="0"/>
              </a:rPr>
              <a:t>overwhelmingly</a:t>
            </a:r>
            <a:r>
              <a:rPr lang="en-US" sz="2400" spc="-30" dirty="0">
                <a:ea typeface="Calibri" panose="020F0502020204030204" pitchFamily="34" charset="0"/>
                <a:cs typeface="Times New Roman" panose="02020603050405020304" pitchFamily="18" charset="0"/>
              </a:rPr>
              <a:t> </a:t>
            </a:r>
            <a:r>
              <a:rPr lang="en-US" sz="2400" spc="-5" dirty="0">
                <a:ea typeface="Calibri" panose="020F0502020204030204" pitchFamily="34" charset="0"/>
                <a:cs typeface="Times New Roman" panose="02020603050405020304" pitchFamily="18" charset="0"/>
              </a:rPr>
              <a:t>predicts</a:t>
            </a:r>
            <a:r>
              <a:rPr lang="en-US" sz="2400" spc="-25" dirty="0">
                <a:ea typeface="Calibri" panose="020F0502020204030204" pitchFamily="34" charset="0"/>
                <a:cs typeface="Times New Roman" panose="02020603050405020304" pitchFamily="18" charset="0"/>
              </a:rPr>
              <a:t> </a:t>
            </a:r>
            <a:r>
              <a:rPr lang="en-US" sz="2400" spc="-5" dirty="0">
                <a:ea typeface="Calibri" panose="020F0502020204030204" pitchFamily="34" charset="0"/>
                <a:cs typeface="Times New Roman" panose="02020603050405020304" pitchFamily="18" charset="0"/>
              </a:rPr>
              <a:t>whether</a:t>
            </a:r>
            <a:r>
              <a:rPr lang="en-US" sz="2400" spc="-10" dirty="0">
                <a:ea typeface="Calibri" panose="020F0502020204030204" pitchFamily="34" charset="0"/>
                <a:cs typeface="Times New Roman" panose="02020603050405020304" pitchFamily="18" charset="0"/>
              </a:rPr>
              <a:t> </a:t>
            </a:r>
            <a:r>
              <a:rPr lang="en-US" sz="2400" dirty="0">
                <a:ea typeface="Calibri" panose="020F0502020204030204" pitchFamily="34" charset="0"/>
                <a:cs typeface="Times New Roman" panose="02020603050405020304" pitchFamily="18" charset="0"/>
              </a:rPr>
              <a:t>a</a:t>
            </a:r>
            <a:r>
              <a:rPr lang="en-US" sz="2400" spc="-25" dirty="0">
                <a:ea typeface="Calibri" panose="020F0502020204030204" pitchFamily="34" charset="0"/>
                <a:cs typeface="Times New Roman" panose="02020603050405020304" pitchFamily="18" charset="0"/>
              </a:rPr>
              <a:t> </a:t>
            </a:r>
            <a:r>
              <a:rPr lang="en-US" sz="2400" spc="-5" dirty="0">
                <a:ea typeface="Calibri" panose="020F0502020204030204" pitchFamily="34" charset="0"/>
                <a:cs typeface="Times New Roman" panose="02020603050405020304" pitchFamily="18" charset="0"/>
              </a:rPr>
              <a:t>witness</a:t>
            </a:r>
            <a:r>
              <a:rPr lang="en-US" sz="2400" spc="-20" dirty="0">
                <a:ea typeface="Calibri" panose="020F0502020204030204" pitchFamily="34" charset="0"/>
                <a:cs typeface="Times New Roman" panose="02020603050405020304" pitchFamily="18" charset="0"/>
              </a:rPr>
              <a:t> </a:t>
            </a:r>
            <a:r>
              <a:rPr lang="en-US" sz="2400" spc="-5" dirty="0">
                <a:ea typeface="Calibri" panose="020F0502020204030204" pitchFamily="34" charset="0"/>
                <a:cs typeface="Times New Roman" panose="02020603050405020304" pitchFamily="18" charset="0"/>
              </a:rPr>
              <a:t>to</a:t>
            </a:r>
            <a:r>
              <a:rPr lang="en-US" sz="2400" spc="-20" dirty="0">
                <a:ea typeface="Calibri" panose="020F0502020204030204" pitchFamily="34" charset="0"/>
                <a:cs typeface="Times New Roman" panose="02020603050405020304" pitchFamily="18" charset="0"/>
              </a:rPr>
              <a:t> </a:t>
            </a:r>
            <a:r>
              <a:rPr lang="en-US" sz="2400" spc="-5" dirty="0">
                <a:ea typeface="Calibri" panose="020F0502020204030204" pitchFamily="34" charset="0"/>
                <a:cs typeface="Times New Roman" panose="02020603050405020304" pitchFamily="18" charset="0"/>
              </a:rPr>
              <a:t>the</a:t>
            </a:r>
            <a:r>
              <a:rPr lang="en-US" sz="2400" spc="-20" dirty="0">
                <a:ea typeface="Calibri" panose="020F0502020204030204" pitchFamily="34" charset="0"/>
                <a:cs typeface="Times New Roman" panose="02020603050405020304" pitchFamily="18" charset="0"/>
              </a:rPr>
              <a:t> </a:t>
            </a:r>
            <a:r>
              <a:rPr lang="en-US" sz="2400" spc="-5" dirty="0">
                <a:ea typeface="Calibri" panose="020F0502020204030204" pitchFamily="34" charset="0"/>
                <a:cs typeface="Times New Roman" panose="02020603050405020304" pitchFamily="18" charset="0"/>
              </a:rPr>
              <a:t>scene</a:t>
            </a:r>
            <a:r>
              <a:rPr lang="en-US" sz="2400" spc="-25" dirty="0">
                <a:ea typeface="Calibri" panose="020F0502020204030204" pitchFamily="34" charset="0"/>
                <a:cs typeface="Times New Roman" panose="02020603050405020304" pitchFamily="18" charset="0"/>
              </a:rPr>
              <a:t> </a:t>
            </a:r>
            <a:r>
              <a:rPr lang="en-US" sz="2400" spc="-5" dirty="0">
                <a:ea typeface="Calibri" panose="020F0502020204030204" pitchFamily="34" charset="0"/>
                <a:cs typeface="Times New Roman" panose="02020603050405020304" pitchFamily="18" charset="0"/>
              </a:rPr>
              <a:t>will</a:t>
            </a:r>
            <a:r>
              <a:rPr lang="en-US" sz="2400" spc="-15" dirty="0">
                <a:ea typeface="Calibri" panose="020F0502020204030204" pitchFamily="34" charset="0"/>
                <a:cs typeface="Times New Roman" panose="02020603050405020304" pitchFamily="18" charset="0"/>
              </a:rPr>
              <a:t> </a:t>
            </a:r>
            <a:r>
              <a:rPr lang="en-US" sz="2400" spc="-5" dirty="0">
                <a:ea typeface="Calibri" panose="020F0502020204030204" pitchFamily="34" charset="0"/>
                <a:cs typeface="Times New Roman" panose="02020603050405020304" pitchFamily="18" charset="0"/>
              </a:rPr>
              <a:t>help</a:t>
            </a:r>
            <a:r>
              <a:rPr lang="en-US" sz="2400" spc="-20" dirty="0">
                <a:ea typeface="Calibri" panose="020F0502020204030204" pitchFamily="34" charset="0"/>
                <a:cs typeface="Times New Roman" panose="02020603050405020304" pitchFamily="18" charset="0"/>
              </a:rPr>
              <a:t> </a:t>
            </a:r>
            <a:r>
              <a:rPr lang="en-US" sz="2400" spc="-5" dirty="0">
                <a:ea typeface="Calibri" panose="020F0502020204030204" pitchFamily="34" charset="0"/>
                <a:cs typeface="Times New Roman" panose="02020603050405020304" pitchFamily="18" charset="0"/>
              </a:rPr>
              <a:t>is</a:t>
            </a:r>
            <a:r>
              <a:rPr lang="en-US" sz="2400" spc="515" dirty="0">
                <a:ea typeface="Calibri" panose="020F0502020204030204" pitchFamily="34" charset="0"/>
                <a:cs typeface="Times New Roman" panose="02020603050405020304" pitchFamily="18" charset="0"/>
              </a:rPr>
              <a:t> </a:t>
            </a:r>
            <a:r>
              <a:rPr lang="en-US" sz="2400" spc="-5" dirty="0">
                <a:ea typeface="Calibri" panose="020F0502020204030204" pitchFamily="34" charset="0"/>
                <a:cs typeface="Times New Roman" panose="02020603050405020304" pitchFamily="18" charset="0"/>
              </a:rPr>
              <a:t>the</a:t>
            </a:r>
            <a:r>
              <a:rPr lang="en-US" sz="2400" spc="-15" dirty="0">
                <a:ea typeface="Calibri" panose="020F0502020204030204" pitchFamily="34" charset="0"/>
                <a:cs typeface="Times New Roman" panose="02020603050405020304" pitchFamily="18" charset="0"/>
              </a:rPr>
              <a:t> </a:t>
            </a:r>
            <a:r>
              <a:rPr lang="en-US" sz="2400" spc="-5" dirty="0">
                <a:ea typeface="Calibri" panose="020F0502020204030204" pitchFamily="34" charset="0"/>
                <a:cs typeface="Times New Roman" panose="02020603050405020304" pitchFamily="18" charset="0"/>
              </a:rPr>
              <a:t>number</a:t>
            </a:r>
            <a:r>
              <a:rPr lang="en-US" sz="2400" spc="-15" dirty="0">
                <a:ea typeface="Calibri" panose="020F0502020204030204" pitchFamily="34" charset="0"/>
                <a:cs typeface="Times New Roman" panose="02020603050405020304" pitchFamily="18" charset="0"/>
              </a:rPr>
              <a:t> </a:t>
            </a:r>
            <a:r>
              <a:rPr lang="en-US" sz="2400" dirty="0">
                <a:ea typeface="Calibri" panose="020F0502020204030204" pitchFamily="34" charset="0"/>
                <a:cs typeface="Times New Roman" panose="02020603050405020304" pitchFamily="18" charset="0"/>
              </a:rPr>
              <a:t>of</a:t>
            </a:r>
            <a:r>
              <a:rPr lang="en-US" sz="2400" spc="-20" dirty="0">
                <a:ea typeface="Calibri" panose="020F0502020204030204" pitchFamily="34" charset="0"/>
                <a:cs typeface="Times New Roman" panose="02020603050405020304" pitchFamily="18" charset="0"/>
              </a:rPr>
              <a:t> </a:t>
            </a:r>
            <a:r>
              <a:rPr lang="en-US" sz="2400" spc="-5" dirty="0">
                <a:ea typeface="Calibri" panose="020F0502020204030204" pitchFamily="34" charset="0"/>
                <a:cs typeface="Times New Roman" panose="02020603050405020304" pitchFamily="18" charset="0"/>
              </a:rPr>
              <a:t>other</a:t>
            </a:r>
            <a:r>
              <a:rPr lang="en-US" sz="2400" spc="-15" dirty="0">
                <a:ea typeface="Calibri" panose="020F0502020204030204" pitchFamily="34" charset="0"/>
                <a:cs typeface="Times New Roman" panose="02020603050405020304" pitchFamily="18" charset="0"/>
              </a:rPr>
              <a:t> </a:t>
            </a:r>
            <a:r>
              <a:rPr lang="en-US" sz="2400" spc="-5" dirty="0">
                <a:ea typeface="Calibri" panose="020F0502020204030204" pitchFamily="34" charset="0"/>
                <a:cs typeface="Times New Roman" panose="02020603050405020304" pitchFamily="18" charset="0"/>
              </a:rPr>
              <a:t>bystanders</a:t>
            </a:r>
            <a:r>
              <a:rPr lang="en-US" sz="2400" spc="-15" dirty="0">
                <a:ea typeface="Calibri" panose="020F0502020204030204" pitchFamily="34" charset="0"/>
                <a:cs typeface="Times New Roman" panose="02020603050405020304" pitchFamily="18" charset="0"/>
              </a:rPr>
              <a:t> </a:t>
            </a:r>
            <a:r>
              <a:rPr lang="en-US" sz="2400" spc="-5" dirty="0">
                <a:ea typeface="Calibri" panose="020F0502020204030204" pitchFamily="34" charset="0"/>
                <a:cs typeface="Times New Roman" panose="02020603050405020304" pitchFamily="18" charset="0"/>
              </a:rPr>
              <a:t>in</a:t>
            </a:r>
            <a:r>
              <a:rPr lang="en-US" sz="2400" spc="-15" dirty="0">
                <a:ea typeface="Calibri" panose="020F0502020204030204" pitchFamily="34" charset="0"/>
                <a:cs typeface="Times New Roman" panose="02020603050405020304" pitchFamily="18" charset="0"/>
              </a:rPr>
              <a:t> </a:t>
            </a:r>
            <a:r>
              <a:rPr lang="en-US" sz="2400" spc="-5" dirty="0">
                <a:ea typeface="Calibri" panose="020F0502020204030204" pitchFamily="34" charset="0"/>
                <a:cs typeface="Times New Roman" panose="02020603050405020304" pitchFamily="18" charset="0"/>
              </a:rPr>
              <a:t>the</a:t>
            </a:r>
            <a:r>
              <a:rPr lang="en-US" sz="2400" spc="-20" dirty="0">
                <a:ea typeface="Calibri" panose="020F0502020204030204" pitchFamily="34" charset="0"/>
                <a:cs typeface="Times New Roman" panose="02020603050405020304" pitchFamily="18" charset="0"/>
              </a:rPr>
              <a:t> </a:t>
            </a:r>
            <a:r>
              <a:rPr lang="en-US" sz="2400" spc="-5" dirty="0">
                <a:ea typeface="Calibri" panose="020F0502020204030204" pitchFamily="34" charset="0"/>
                <a:cs typeface="Times New Roman" panose="02020603050405020304" pitchFamily="18" charset="0"/>
              </a:rPr>
              <a:t>vicinity:</a:t>
            </a:r>
            <a:r>
              <a:rPr lang="en-US" sz="2400" spc="270" dirty="0">
                <a:ea typeface="Calibri" panose="020F0502020204030204" pitchFamily="34" charset="0"/>
                <a:cs typeface="Times New Roman" panose="02020603050405020304" pitchFamily="18" charset="0"/>
              </a:rPr>
              <a:t> </a:t>
            </a:r>
            <a:r>
              <a:rPr lang="en-US" sz="2400" spc="-5" dirty="0">
                <a:ea typeface="Calibri" panose="020F0502020204030204" pitchFamily="34" charset="0"/>
                <a:cs typeface="Times New Roman" panose="02020603050405020304" pitchFamily="18" charset="0"/>
              </a:rPr>
              <a:t>as</a:t>
            </a:r>
            <a:r>
              <a:rPr lang="en-US" sz="2400" spc="-15" dirty="0">
                <a:ea typeface="Calibri" panose="020F0502020204030204" pitchFamily="34" charset="0"/>
                <a:cs typeface="Times New Roman" panose="02020603050405020304" pitchFamily="18" charset="0"/>
              </a:rPr>
              <a:t> </a:t>
            </a:r>
            <a:r>
              <a:rPr lang="en-US" sz="2400" spc="-5" dirty="0">
                <a:ea typeface="Calibri" panose="020F0502020204030204" pitchFamily="34" charset="0"/>
                <a:cs typeface="Times New Roman" panose="02020603050405020304" pitchFamily="18" charset="0"/>
              </a:rPr>
              <a:t>the</a:t>
            </a:r>
            <a:r>
              <a:rPr lang="en-US" sz="2400" spc="-15" dirty="0">
                <a:ea typeface="Calibri" panose="020F0502020204030204" pitchFamily="34" charset="0"/>
                <a:cs typeface="Times New Roman" panose="02020603050405020304" pitchFamily="18" charset="0"/>
              </a:rPr>
              <a:t> </a:t>
            </a:r>
            <a:r>
              <a:rPr lang="en-US" sz="2400" spc="-5" dirty="0">
                <a:ea typeface="Calibri" panose="020F0502020204030204" pitchFamily="34" charset="0"/>
                <a:cs typeface="Times New Roman" panose="02020603050405020304" pitchFamily="18" charset="0"/>
              </a:rPr>
              <a:t>number</a:t>
            </a:r>
            <a:r>
              <a:rPr lang="en-US" sz="2400" spc="-15" dirty="0">
                <a:ea typeface="Calibri" panose="020F0502020204030204" pitchFamily="34" charset="0"/>
                <a:cs typeface="Times New Roman" panose="02020603050405020304" pitchFamily="18" charset="0"/>
              </a:rPr>
              <a:t> </a:t>
            </a:r>
            <a:r>
              <a:rPr lang="en-US" sz="2400" dirty="0">
                <a:ea typeface="Calibri" panose="020F0502020204030204" pitchFamily="34" charset="0"/>
                <a:cs typeface="Times New Roman" panose="02020603050405020304" pitchFamily="18" charset="0"/>
              </a:rPr>
              <a:t>of</a:t>
            </a:r>
            <a:r>
              <a:rPr lang="en-US" sz="2400" spc="-15" dirty="0">
                <a:ea typeface="Calibri" panose="020F0502020204030204" pitchFamily="34" charset="0"/>
                <a:cs typeface="Times New Roman" panose="02020603050405020304" pitchFamily="18" charset="0"/>
              </a:rPr>
              <a:t> </a:t>
            </a:r>
            <a:r>
              <a:rPr lang="en-US" sz="2400" spc="-5" dirty="0">
                <a:ea typeface="Calibri" panose="020F0502020204030204" pitchFamily="34" charset="0"/>
                <a:cs typeface="Times New Roman" panose="02020603050405020304" pitchFamily="18" charset="0"/>
              </a:rPr>
              <a:t>other</a:t>
            </a:r>
            <a:r>
              <a:rPr lang="en-US" sz="2400" spc="-10" dirty="0">
                <a:ea typeface="Calibri" panose="020F0502020204030204" pitchFamily="34" charset="0"/>
                <a:cs typeface="Times New Roman" panose="02020603050405020304" pitchFamily="18" charset="0"/>
              </a:rPr>
              <a:t> </a:t>
            </a:r>
            <a:r>
              <a:rPr lang="en-US" sz="2400" spc="-5" dirty="0">
                <a:ea typeface="Calibri" panose="020F0502020204030204" pitchFamily="34" charset="0"/>
                <a:cs typeface="Times New Roman" panose="02020603050405020304" pitchFamily="18" charset="0"/>
              </a:rPr>
              <a:t>bystanders</a:t>
            </a:r>
            <a:r>
              <a:rPr lang="en-US" sz="2400" spc="-15" dirty="0">
                <a:ea typeface="Calibri" panose="020F0502020204030204" pitchFamily="34" charset="0"/>
                <a:cs typeface="Times New Roman" panose="02020603050405020304" pitchFamily="18" charset="0"/>
              </a:rPr>
              <a:t> </a:t>
            </a:r>
            <a:r>
              <a:rPr lang="en-US" sz="2400" spc="-5" dirty="0">
                <a:ea typeface="Calibri" panose="020F0502020204030204" pitchFamily="34" charset="0"/>
                <a:cs typeface="Times New Roman" panose="02020603050405020304" pitchFamily="18" charset="0"/>
              </a:rPr>
              <a:t>increases,</a:t>
            </a:r>
            <a:r>
              <a:rPr lang="en-US" sz="2400" spc="-15" dirty="0">
                <a:ea typeface="Calibri" panose="020F0502020204030204" pitchFamily="34" charset="0"/>
                <a:cs typeface="Times New Roman" panose="02020603050405020304" pitchFamily="18" charset="0"/>
              </a:rPr>
              <a:t> </a:t>
            </a:r>
            <a:r>
              <a:rPr lang="en-US" sz="2400" spc="-5" dirty="0">
                <a:ea typeface="Calibri" panose="020F0502020204030204" pitchFamily="34" charset="0"/>
                <a:cs typeface="Times New Roman" panose="02020603050405020304" pitchFamily="18" charset="0"/>
              </a:rPr>
              <a:t>the</a:t>
            </a:r>
            <a:r>
              <a:rPr lang="en-US" sz="2400" spc="455" dirty="0">
                <a:ea typeface="Calibri" panose="020F0502020204030204" pitchFamily="34" charset="0"/>
                <a:cs typeface="Times New Roman" panose="02020603050405020304" pitchFamily="18" charset="0"/>
              </a:rPr>
              <a:t> </a:t>
            </a:r>
            <a:r>
              <a:rPr lang="en-US" sz="2400" spc="-5" dirty="0">
                <a:ea typeface="Calibri" panose="020F0502020204030204" pitchFamily="34" charset="0"/>
                <a:cs typeface="Times New Roman" panose="02020603050405020304" pitchFamily="18" charset="0"/>
              </a:rPr>
              <a:t>witness</a:t>
            </a:r>
            <a:r>
              <a:rPr lang="en-US" sz="2400" spc="-20" dirty="0">
                <a:ea typeface="Calibri" panose="020F0502020204030204" pitchFamily="34" charset="0"/>
                <a:cs typeface="Times New Roman" panose="02020603050405020304" pitchFamily="18" charset="0"/>
              </a:rPr>
              <a:t> </a:t>
            </a:r>
            <a:r>
              <a:rPr lang="en-US" sz="2400" spc="-5" dirty="0">
                <a:ea typeface="Calibri" panose="020F0502020204030204" pitchFamily="34" charset="0"/>
                <a:cs typeface="Times New Roman" panose="02020603050405020304" pitchFamily="18" charset="0"/>
              </a:rPr>
              <a:t>in</a:t>
            </a:r>
            <a:r>
              <a:rPr lang="en-US" sz="2400" spc="-15" dirty="0">
                <a:ea typeface="Calibri" panose="020F0502020204030204" pitchFamily="34" charset="0"/>
                <a:cs typeface="Times New Roman" panose="02020603050405020304" pitchFamily="18" charset="0"/>
              </a:rPr>
              <a:t> </a:t>
            </a:r>
            <a:r>
              <a:rPr lang="en-US" sz="2400" spc="-5" dirty="0">
                <a:ea typeface="Calibri" panose="020F0502020204030204" pitchFamily="34" charset="0"/>
                <a:cs typeface="Times New Roman" panose="02020603050405020304" pitchFamily="18" charset="0"/>
              </a:rPr>
              <a:t>question</a:t>
            </a:r>
            <a:r>
              <a:rPr lang="en-US" sz="2400" spc="-15" dirty="0">
                <a:ea typeface="Calibri" panose="020F0502020204030204" pitchFamily="34" charset="0"/>
                <a:cs typeface="Times New Roman" panose="02020603050405020304" pitchFamily="18" charset="0"/>
              </a:rPr>
              <a:t> </a:t>
            </a:r>
            <a:r>
              <a:rPr lang="en-US" sz="2400" spc="-5" dirty="0">
                <a:ea typeface="Calibri" panose="020F0502020204030204" pitchFamily="34" charset="0"/>
                <a:cs typeface="Times New Roman" panose="02020603050405020304" pitchFamily="18" charset="0"/>
              </a:rPr>
              <a:t>becomes</a:t>
            </a:r>
            <a:r>
              <a:rPr lang="en-US" sz="2400" spc="-10" dirty="0">
                <a:ea typeface="Calibri" panose="020F0502020204030204" pitchFamily="34" charset="0"/>
                <a:cs typeface="Times New Roman" panose="02020603050405020304" pitchFamily="18" charset="0"/>
              </a:rPr>
              <a:t> </a:t>
            </a:r>
            <a:r>
              <a:rPr lang="en-US" sz="2400" spc="-5" dirty="0">
                <a:ea typeface="Calibri" panose="020F0502020204030204" pitchFamily="34" charset="0"/>
                <a:cs typeface="Times New Roman" panose="02020603050405020304" pitchFamily="18" charset="0"/>
              </a:rPr>
              <a:t>less</a:t>
            </a:r>
            <a:r>
              <a:rPr lang="en-US" sz="2400" spc="-15" dirty="0">
                <a:ea typeface="Calibri" panose="020F0502020204030204" pitchFamily="34" charset="0"/>
                <a:cs typeface="Times New Roman" panose="02020603050405020304" pitchFamily="18" charset="0"/>
              </a:rPr>
              <a:t> </a:t>
            </a:r>
            <a:r>
              <a:rPr lang="en-US" sz="2400" dirty="0">
                <a:ea typeface="Calibri" panose="020F0502020204030204" pitchFamily="34" charset="0"/>
                <a:cs typeface="Times New Roman" panose="02020603050405020304" pitchFamily="18" charset="0"/>
              </a:rPr>
              <a:t>likely</a:t>
            </a:r>
            <a:r>
              <a:rPr lang="en-US" sz="2400" spc="-30" dirty="0">
                <a:ea typeface="Calibri" panose="020F0502020204030204" pitchFamily="34" charset="0"/>
                <a:cs typeface="Times New Roman" panose="02020603050405020304" pitchFamily="18" charset="0"/>
              </a:rPr>
              <a:t> </a:t>
            </a:r>
            <a:r>
              <a:rPr lang="en-US" sz="2400" spc="-5" dirty="0">
                <a:ea typeface="Calibri" panose="020F0502020204030204" pitchFamily="34" charset="0"/>
                <a:cs typeface="Times New Roman" panose="02020603050405020304" pitchFamily="18" charset="0"/>
              </a:rPr>
              <a:t>to</a:t>
            </a:r>
            <a:r>
              <a:rPr lang="en-US" sz="2400" spc="-15" dirty="0">
                <a:ea typeface="Calibri" panose="020F0502020204030204" pitchFamily="34" charset="0"/>
                <a:cs typeface="Times New Roman" panose="02020603050405020304" pitchFamily="18" charset="0"/>
              </a:rPr>
              <a:t> </a:t>
            </a:r>
            <a:r>
              <a:rPr lang="en-US" sz="2400" spc="-5" dirty="0">
                <a:ea typeface="Calibri" panose="020F0502020204030204" pitchFamily="34" charset="0"/>
                <a:cs typeface="Times New Roman" panose="02020603050405020304" pitchFamily="18" charset="0"/>
              </a:rPr>
              <a:t>help. In one of these studies by </a:t>
            </a:r>
            <a:r>
              <a:rPr lang="en-US" sz="2400" b="1" spc="-5" dirty="0">
                <a:ea typeface="Calibri" panose="020F0502020204030204" pitchFamily="34" charset="0"/>
                <a:cs typeface="Times New Roman" panose="02020603050405020304" pitchFamily="18" charset="0"/>
              </a:rPr>
              <a:t>Latane and Rodin (1969), </a:t>
            </a:r>
            <a:r>
              <a:rPr lang="en-US" sz="2400" spc="-5" dirty="0">
                <a:ea typeface="Calibri" panose="020F0502020204030204" pitchFamily="34" charset="0"/>
                <a:cs typeface="Times New Roman" panose="02020603050405020304" pitchFamily="18" charset="0"/>
              </a:rPr>
              <a:t>70% of people who were alone helped, whereas 7% of people who were not alone helped. </a:t>
            </a:r>
          </a:p>
          <a:p>
            <a:endParaRPr lang="en-US" dirty="0"/>
          </a:p>
        </p:txBody>
      </p:sp>
      <p:sp>
        <p:nvSpPr>
          <p:cNvPr id="6" name="Content Placeholder 5">
            <a:extLst>
              <a:ext uri="{FF2B5EF4-FFF2-40B4-BE49-F238E27FC236}">
                <a16:creationId xmlns:a16="http://schemas.microsoft.com/office/drawing/2014/main" id="{3672355E-2DBA-E4FD-8A8B-D429ADD207D6}"/>
              </a:ext>
            </a:extLst>
          </p:cNvPr>
          <p:cNvSpPr>
            <a:spLocks noGrp="1"/>
          </p:cNvSpPr>
          <p:nvPr>
            <p:ph sz="half" idx="2"/>
          </p:nvPr>
        </p:nvSpPr>
        <p:spPr/>
        <p:txBody>
          <a:bodyPr>
            <a:normAutofit fontScale="62500" lnSpcReduction="20000"/>
          </a:bodyPr>
          <a:lstStyle/>
          <a:p>
            <a:r>
              <a:rPr lang="en-US" b="1" dirty="0">
                <a:solidFill>
                  <a:srgbClr val="1A1A1A"/>
                </a:solidFill>
              </a:rPr>
              <a:t>Darley and Batson (1973). </a:t>
            </a:r>
            <a:r>
              <a:rPr lang="en-US" spc="-40" dirty="0">
                <a:ea typeface="Calibri" panose="020F0502020204030204" pitchFamily="34" charset="0"/>
                <a:cs typeface="Times New Roman" panose="02020603050405020304" pitchFamily="18" charset="0"/>
              </a:rPr>
              <a:t>T</a:t>
            </a:r>
            <a:r>
              <a:rPr lang="en-US" spc="-35" dirty="0">
                <a:ea typeface="Calibri" panose="020F0502020204030204" pitchFamily="34" charset="0"/>
                <a:cs typeface="Times New Roman" panose="02020603050405020304" pitchFamily="18" charset="0"/>
              </a:rPr>
              <a:t>wo</a:t>
            </a:r>
            <a:r>
              <a:rPr lang="en-US" spc="-10" dirty="0">
                <a:ea typeface="Calibri" panose="020F0502020204030204" pitchFamily="34" charset="0"/>
                <a:cs typeface="Times New Roman" panose="02020603050405020304" pitchFamily="18" charset="0"/>
              </a:rPr>
              <a:t> </a:t>
            </a:r>
            <a:r>
              <a:rPr lang="en-US" dirty="0">
                <a:ea typeface="Calibri" panose="020F0502020204030204" pitchFamily="34" charset="0"/>
                <a:cs typeface="Times New Roman" panose="02020603050405020304" pitchFamily="18" charset="0"/>
              </a:rPr>
              <a:t>groups</a:t>
            </a:r>
            <a:r>
              <a:rPr lang="en-US" spc="-15" dirty="0">
                <a:ea typeface="Calibri" panose="020F0502020204030204" pitchFamily="34" charset="0"/>
                <a:cs typeface="Times New Roman" panose="02020603050405020304" pitchFamily="18" charset="0"/>
              </a:rPr>
              <a:t> </a:t>
            </a:r>
            <a:r>
              <a:rPr lang="en-US" dirty="0">
                <a:ea typeface="Calibri" panose="020F0502020204030204" pitchFamily="34" charset="0"/>
                <a:cs typeface="Times New Roman" panose="02020603050405020304" pitchFamily="18" charset="0"/>
              </a:rPr>
              <a:t>of</a:t>
            </a:r>
            <a:r>
              <a:rPr lang="en-US" spc="-10" dirty="0">
                <a:ea typeface="Calibri" panose="020F0502020204030204" pitchFamily="34" charset="0"/>
                <a:cs typeface="Times New Roman" panose="02020603050405020304" pitchFamily="18" charset="0"/>
              </a:rPr>
              <a:t> </a:t>
            </a:r>
            <a:r>
              <a:rPr lang="en-US" dirty="0">
                <a:ea typeface="Calibri" panose="020F0502020204030204" pitchFamily="34" charset="0"/>
                <a:cs typeface="Times New Roman" panose="02020603050405020304" pitchFamily="18" charset="0"/>
              </a:rPr>
              <a:t>seminary</a:t>
            </a:r>
            <a:r>
              <a:rPr lang="en-US" spc="-25"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students</a:t>
            </a:r>
            <a:r>
              <a:rPr lang="en-US" spc="-10"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were</a:t>
            </a:r>
            <a:r>
              <a:rPr lang="en-US" spc="-20"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told that</a:t>
            </a:r>
            <a:r>
              <a:rPr lang="en-US" spc="-10" dirty="0">
                <a:ea typeface="Calibri" panose="020F0502020204030204" pitchFamily="34" charset="0"/>
                <a:cs typeface="Times New Roman" panose="02020603050405020304" pitchFamily="18" charset="0"/>
              </a:rPr>
              <a:t> </a:t>
            </a:r>
            <a:r>
              <a:rPr lang="en-US" dirty="0">
                <a:ea typeface="Calibri" panose="020F0502020204030204" pitchFamily="34" charset="0"/>
                <a:cs typeface="Times New Roman" panose="02020603050405020304" pitchFamily="18" charset="0"/>
              </a:rPr>
              <a:t>they</a:t>
            </a:r>
            <a:r>
              <a:rPr lang="en-US" spc="-20"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would</a:t>
            </a:r>
            <a:r>
              <a:rPr lang="en-US" spc="-15"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have to</a:t>
            </a:r>
            <a:r>
              <a:rPr lang="en-US" spc="-15"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give </a:t>
            </a:r>
            <a:r>
              <a:rPr lang="en-US" dirty="0">
                <a:ea typeface="Calibri" panose="020F0502020204030204" pitchFamily="34" charset="0"/>
                <a:cs typeface="Times New Roman" panose="02020603050405020304" pitchFamily="18" charset="0"/>
              </a:rPr>
              <a:t>a</a:t>
            </a:r>
            <a:r>
              <a:rPr lang="en-US" spc="325"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brief</a:t>
            </a:r>
            <a:r>
              <a:rPr lang="en-US" spc="-10"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extemporaneous</a:t>
            </a:r>
            <a:r>
              <a:rPr lang="en-US" spc="-15"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talk</a:t>
            </a:r>
            <a:r>
              <a:rPr lang="en-US" spc="-20"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in</a:t>
            </a:r>
            <a:r>
              <a:rPr lang="en-US" spc="-15" dirty="0">
                <a:ea typeface="Calibri" panose="020F0502020204030204" pitchFamily="34" charset="0"/>
                <a:cs typeface="Times New Roman" panose="02020603050405020304" pitchFamily="18" charset="0"/>
              </a:rPr>
              <a:t> </a:t>
            </a:r>
            <a:r>
              <a:rPr lang="en-US" dirty="0">
                <a:ea typeface="Calibri" panose="020F0502020204030204" pitchFamily="34" charset="0"/>
                <a:cs typeface="Times New Roman" panose="02020603050405020304" pitchFamily="18" charset="0"/>
              </a:rPr>
              <a:t>a</a:t>
            </a:r>
            <a:r>
              <a:rPr lang="en-US" spc="-15"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nearby</a:t>
            </a:r>
            <a:r>
              <a:rPr lang="en-US" spc="-25"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building.</a:t>
            </a:r>
            <a:r>
              <a:rPr lang="en-US" spc="-20"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Subjects</a:t>
            </a:r>
            <a:r>
              <a:rPr lang="en-US" spc="-15"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in</a:t>
            </a:r>
            <a:r>
              <a:rPr lang="en-US" spc="-20" dirty="0">
                <a:ea typeface="Calibri" panose="020F0502020204030204" pitchFamily="34" charset="0"/>
                <a:cs typeface="Times New Roman" panose="02020603050405020304" pitchFamily="18" charset="0"/>
              </a:rPr>
              <a:t> </a:t>
            </a:r>
            <a:r>
              <a:rPr lang="en-US" dirty="0">
                <a:ea typeface="Calibri" panose="020F0502020204030204" pitchFamily="34" charset="0"/>
                <a:cs typeface="Times New Roman" panose="02020603050405020304" pitchFamily="18" charset="0"/>
              </a:rPr>
              <a:t>one</a:t>
            </a:r>
            <a:r>
              <a:rPr lang="en-US" spc="-20"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condition</a:t>
            </a:r>
            <a:r>
              <a:rPr lang="en-US" spc="-15"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were</a:t>
            </a:r>
            <a:r>
              <a:rPr lang="en-US" spc="-20"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told</a:t>
            </a:r>
            <a:r>
              <a:rPr lang="en-US" spc="-15"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to</a:t>
            </a:r>
            <a:r>
              <a:rPr lang="en-US" spc="-15" dirty="0">
                <a:ea typeface="Calibri" panose="020F0502020204030204" pitchFamily="34" charset="0"/>
                <a:cs typeface="Times New Roman" panose="02020603050405020304" pitchFamily="18" charset="0"/>
              </a:rPr>
              <a:t> </a:t>
            </a:r>
            <a:r>
              <a:rPr lang="en-US" dirty="0">
                <a:ea typeface="Calibri" panose="020F0502020204030204" pitchFamily="34" charset="0"/>
                <a:cs typeface="Times New Roman" panose="02020603050405020304" pitchFamily="18" charset="0"/>
              </a:rPr>
              <a:t>hurry</a:t>
            </a:r>
            <a:r>
              <a:rPr lang="en-US" spc="515"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because</a:t>
            </a:r>
            <a:r>
              <a:rPr lang="en-US" spc="-25" dirty="0">
                <a:ea typeface="Calibri" panose="020F0502020204030204" pitchFamily="34" charset="0"/>
                <a:cs typeface="Times New Roman" panose="02020603050405020304" pitchFamily="18" charset="0"/>
              </a:rPr>
              <a:t> </a:t>
            </a:r>
            <a:r>
              <a:rPr lang="en-US" dirty="0">
                <a:ea typeface="Calibri" panose="020F0502020204030204" pitchFamily="34" charset="0"/>
                <a:cs typeface="Times New Roman" panose="02020603050405020304" pitchFamily="18" charset="0"/>
              </a:rPr>
              <a:t>they</a:t>
            </a:r>
            <a:r>
              <a:rPr lang="en-US" spc="-25"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were</a:t>
            </a:r>
            <a:r>
              <a:rPr lang="en-US" spc="-15"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late,</a:t>
            </a:r>
            <a:r>
              <a:rPr lang="en-US" spc="-10"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whereas</a:t>
            </a:r>
            <a:r>
              <a:rPr lang="en-US" spc="-20"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subjects</a:t>
            </a:r>
            <a:r>
              <a:rPr lang="en-US" spc="-15"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in</a:t>
            </a:r>
            <a:r>
              <a:rPr lang="en-US" spc="-15"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the</a:t>
            </a:r>
            <a:r>
              <a:rPr lang="en-US" spc="-20"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other</a:t>
            </a:r>
            <a:r>
              <a:rPr lang="en-US" spc="-10"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condition</a:t>
            </a:r>
            <a:r>
              <a:rPr lang="en-US" spc="-15"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were</a:t>
            </a:r>
            <a:r>
              <a:rPr lang="en-US" spc="-25"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told</a:t>
            </a:r>
            <a:r>
              <a:rPr lang="en-US" spc="-15"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that</a:t>
            </a:r>
            <a:r>
              <a:rPr lang="en-US" spc="-15" dirty="0">
                <a:ea typeface="Calibri" panose="020F0502020204030204" pitchFamily="34" charset="0"/>
                <a:cs typeface="Times New Roman" panose="02020603050405020304" pitchFamily="18" charset="0"/>
              </a:rPr>
              <a:t> </a:t>
            </a:r>
            <a:r>
              <a:rPr lang="en-US" dirty="0">
                <a:ea typeface="Calibri" panose="020F0502020204030204" pitchFamily="34" charset="0"/>
                <a:cs typeface="Times New Roman" panose="02020603050405020304" pitchFamily="18" charset="0"/>
              </a:rPr>
              <a:t>they</a:t>
            </a:r>
            <a:r>
              <a:rPr lang="en-US" spc="-25"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had</a:t>
            </a:r>
            <a:r>
              <a:rPr lang="en-US" spc="-20" dirty="0">
                <a:ea typeface="Calibri" panose="020F0502020204030204" pitchFamily="34" charset="0"/>
                <a:cs typeface="Times New Roman" panose="02020603050405020304" pitchFamily="18" charset="0"/>
              </a:rPr>
              <a:t> </a:t>
            </a:r>
            <a:r>
              <a:rPr lang="en-US" dirty="0">
                <a:ea typeface="Calibri" panose="020F0502020204030204" pitchFamily="34" charset="0"/>
                <a:cs typeface="Times New Roman" panose="02020603050405020304" pitchFamily="18" charset="0"/>
              </a:rPr>
              <a:t>plenty</a:t>
            </a:r>
            <a:r>
              <a:rPr lang="en-US" spc="-25" dirty="0">
                <a:ea typeface="Calibri" panose="020F0502020204030204" pitchFamily="34" charset="0"/>
                <a:cs typeface="Times New Roman" panose="02020603050405020304" pitchFamily="18" charset="0"/>
              </a:rPr>
              <a:t> </a:t>
            </a:r>
            <a:r>
              <a:rPr lang="en-US" dirty="0">
                <a:ea typeface="Calibri" panose="020F0502020204030204" pitchFamily="34" charset="0"/>
                <a:cs typeface="Times New Roman" panose="02020603050405020304" pitchFamily="18" charset="0"/>
              </a:rPr>
              <a:t>of</a:t>
            </a:r>
            <a:r>
              <a:rPr lang="en-US" spc="445"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time</a:t>
            </a:r>
            <a:r>
              <a:rPr lang="en-US" spc="-10"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to</a:t>
            </a:r>
            <a:r>
              <a:rPr lang="en-US" spc="-15"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head</a:t>
            </a:r>
            <a:r>
              <a:rPr lang="en-US" spc="-15" dirty="0">
                <a:ea typeface="Calibri" panose="020F0502020204030204" pitchFamily="34" charset="0"/>
                <a:cs typeface="Times New Roman" panose="02020603050405020304" pitchFamily="18" charset="0"/>
              </a:rPr>
              <a:t> over. </a:t>
            </a:r>
            <a:r>
              <a:rPr lang="en-US" dirty="0">
                <a:ea typeface="Calibri" panose="020F0502020204030204" pitchFamily="34" charset="0"/>
                <a:cs typeface="Times New Roman" panose="02020603050405020304" pitchFamily="18" charset="0"/>
              </a:rPr>
              <a:t>On</a:t>
            </a:r>
            <a:r>
              <a:rPr lang="en-US" spc="-10"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the</a:t>
            </a:r>
            <a:r>
              <a:rPr lang="en-US" spc="-20" dirty="0">
                <a:ea typeface="Calibri" panose="020F0502020204030204" pitchFamily="34" charset="0"/>
                <a:cs typeface="Times New Roman" panose="02020603050405020304" pitchFamily="18" charset="0"/>
              </a:rPr>
              <a:t> </a:t>
            </a:r>
            <a:r>
              <a:rPr lang="en-US" spc="-25" dirty="0">
                <a:ea typeface="Calibri" panose="020F0502020204030204" pitchFamily="34" charset="0"/>
                <a:cs typeface="Times New Roman" panose="02020603050405020304" pitchFamily="18" charset="0"/>
              </a:rPr>
              <a:t>w</a:t>
            </a:r>
            <a:r>
              <a:rPr lang="en-US" spc="-30" dirty="0">
                <a:ea typeface="Calibri" panose="020F0502020204030204" pitchFamily="34" charset="0"/>
                <a:cs typeface="Times New Roman" panose="02020603050405020304" pitchFamily="18" charset="0"/>
              </a:rPr>
              <a:t>a</a:t>
            </a:r>
            <a:r>
              <a:rPr lang="en-US" spc="-25" dirty="0">
                <a:ea typeface="Calibri" panose="020F0502020204030204" pitchFamily="34" charset="0"/>
                <a:cs typeface="Times New Roman" panose="02020603050405020304" pitchFamily="18" charset="0"/>
              </a:rPr>
              <a:t>y,</a:t>
            </a:r>
            <a:r>
              <a:rPr lang="en-US" spc="-10"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subjects</a:t>
            </a:r>
            <a:r>
              <a:rPr lang="en-US" spc="-15"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in</a:t>
            </a:r>
            <a:r>
              <a:rPr lang="en-US" spc="-15"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both conditions</a:t>
            </a:r>
            <a:r>
              <a:rPr lang="en-US" spc="-15"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passed</a:t>
            </a:r>
            <a:r>
              <a:rPr lang="en-US" spc="-15" dirty="0">
                <a:ea typeface="Calibri" panose="020F0502020204030204" pitchFamily="34" charset="0"/>
                <a:cs typeface="Times New Roman" panose="02020603050405020304" pitchFamily="18" charset="0"/>
              </a:rPr>
              <a:t> </a:t>
            </a:r>
            <a:r>
              <a:rPr lang="en-US" dirty="0">
                <a:ea typeface="Calibri" panose="020F0502020204030204" pitchFamily="34" charset="0"/>
                <a:cs typeface="Times New Roman" panose="02020603050405020304" pitchFamily="18" charset="0"/>
              </a:rPr>
              <a:t>a</a:t>
            </a:r>
            <a:r>
              <a:rPr lang="en-US" spc="-10"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man</a:t>
            </a:r>
            <a:r>
              <a:rPr lang="en-US" spc="-15" dirty="0">
                <a:ea typeface="Calibri" panose="020F0502020204030204" pitchFamily="34" charset="0"/>
                <a:cs typeface="Times New Roman" panose="02020603050405020304" pitchFamily="18" charset="0"/>
              </a:rPr>
              <a:t> </a:t>
            </a:r>
            <a:r>
              <a:rPr lang="en-US" dirty="0">
                <a:ea typeface="Calibri" panose="020F0502020204030204" pitchFamily="34" charset="0"/>
                <a:cs typeface="Times New Roman" panose="02020603050405020304" pitchFamily="18" charset="0"/>
              </a:rPr>
              <a:t>who</a:t>
            </a:r>
            <a:r>
              <a:rPr lang="en-US" spc="-15"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was</a:t>
            </a:r>
            <a:r>
              <a:rPr lang="en-US" spc="-10"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slumped</a:t>
            </a:r>
            <a:r>
              <a:rPr lang="en-US" spc="-10" dirty="0">
                <a:ea typeface="Calibri" panose="020F0502020204030204" pitchFamily="34" charset="0"/>
                <a:cs typeface="Times New Roman" panose="02020603050405020304" pitchFamily="18" charset="0"/>
              </a:rPr>
              <a:t> </a:t>
            </a:r>
            <a:r>
              <a:rPr lang="en-US" spc="-15" dirty="0">
                <a:ea typeface="Calibri" panose="020F0502020204030204" pitchFamily="34" charset="0"/>
                <a:cs typeface="Times New Roman" panose="02020603050405020304" pitchFamily="18" charset="0"/>
              </a:rPr>
              <a:t>over,</a:t>
            </a:r>
            <a:r>
              <a:rPr lang="en-US" spc="385"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coughing</a:t>
            </a:r>
            <a:r>
              <a:rPr lang="en-US" spc="-15"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and</a:t>
            </a:r>
            <a:r>
              <a:rPr lang="en-US" spc="-15"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groaning.</a:t>
            </a:r>
            <a:r>
              <a:rPr lang="en-US" spc="-10" dirty="0">
                <a:ea typeface="Calibri" panose="020F0502020204030204" pitchFamily="34" charset="0"/>
                <a:cs typeface="Times New Roman" panose="02020603050405020304" pitchFamily="18" charset="0"/>
              </a:rPr>
              <a:t> </a:t>
            </a:r>
            <a:r>
              <a:rPr lang="en-US" dirty="0">
                <a:ea typeface="Calibri" panose="020F0502020204030204" pitchFamily="34" charset="0"/>
                <a:cs typeface="Times New Roman" panose="02020603050405020304" pitchFamily="18" charset="0"/>
              </a:rPr>
              <a:t>Only</a:t>
            </a:r>
            <a:r>
              <a:rPr lang="en-US" spc="-30" dirty="0">
                <a:ea typeface="Calibri" panose="020F0502020204030204" pitchFamily="34" charset="0"/>
                <a:cs typeface="Times New Roman" panose="02020603050405020304" pitchFamily="18" charset="0"/>
              </a:rPr>
              <a:t> </a:t>
            </a:r>
            <a:r>
              <a:rPr lang="en-US" dirty="0">
                <a:ea typeface="Calibri" panose="020F0502020204030204" pitchFamily="34" charset="0"/>
                <a:cs typeface="Times New Roman" panose="02020603050405020304" pitchFamily="18" charset="0"/>
              </a:rPr>
              <a:t>10</a:t>
            </a:r>
            <a:r>
              <a:rPr lang="en-US" spc="-15" dirty="0">
                <a:ea typeface="Calibri" panose="020F0502020204030204" pitchFamily="34" charset="0"/>
                <a:cs typeface="Times New Roman" panose="02020603050405020304" pitchFamily="18" charset="0"/>
              </a:rPr>
              <a:t>%</a:t>
            </a:r>
            <a:r>
              <a:rPr lang="en-US" spc="-10" dirty="0">
                <a:ea typeface="Calibri" panose="020F0502020204030204" pitchFamily="34" charset="0"/>
                <a:cs typeface="Times New Roman" panose="02020603050405020304" pitchFamily="18" charset="0"/>
              </a:rPr>
              <a:t> </a:t>
            </a:r>
            <a:r>
              <a:rPr lang="en-US" dirty="0">
                <a:ea typeface="Calibri" panose="020F0502020204030204" pitchFamily="34" charset="0"/>
                <a:cs typeface="Times New Roman" panose="02020603050405020304" pitchFamily="18" charset="0"/>
              </a:rPr>
              <a:t>of</a:t>
            </a:r>
            <a:r>
              <a:rPr lang="en-US" spc="-20"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the</a:t>
            </a:r>
            <a:r>
              <a:rPr lang="en-US" spc="-20"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late</a:t>
            </a:r>
            <a:r>
              <a:rPr lang="en-US" spc="-10"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subjects</a:t>
            </a:r>
            <a:r>
              <a:rPr lang="en-US" spc="-15"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stopped</a:t>
            </a:r>
            <a:r>
              <a:rPr lang="en-US" spc="-20"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to</a:t>
            </a:r>
            <a:r>
              <a:rPr lang="en-US" spc="-10"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help</a:t>
            </a:r>
            <a:r>
              <a:rPr lang="en-US" spc="-15"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the</a:t>
            </a:r>
            <a:r>
              <a:rPr lang="en-US" spc="-15"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man,</a:t>
            </a:r>
            <a:r>
              <a:rPr lang="en-US" spc="-15" dirty="0">
                <a:ea typeface="Calibri" panose="020F0502020204030204" pitchFamily="34" charset="0"/>
                <a:cs typeface="Times New Roman" panose="02020603050405020304" pitchFamily="18" charset="0"/>
              </a:rPr>
              <a:t> </a:t>
            </a:r>
            <a:r>
              <a:rPr lang="en-US" dirty="0">
                <a:ea typeface="Calibri" panose="020F0502020204030204" pitchFamily="34" charset="0"/>
                <a:cs typeface="Times New Roman" panose="02020603050405020304" pitchFamily="18" charset="0"/>
              </a:rPr>
              <a:t>but</a:t>
            </a:r>
            <a:r>
              <a:rPr lang="en-US" spc="-10" dirty="0">
                <a:ea typeface="Calibri" panose="020F0502020204030204" pitchFamily="34" charset="0"/>
                <a:cs typeface="Times New Roman" panose="02020603050405020304" pitchFamily="18" charset="0"/>
              </a:rPr>
              <a:t> 63% of</a:t>
            </a:r>
            <a:r>
              <a:rPr lang="en-US" spc="-25"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the</a:t>
            </a:r>
            <a:r>
              <a:rPr lang="en-US" spc="-20" dirty="0">
                <a:ea typeface="Calibri" panose="020F0502020204030204" pitchFamily="34" charset="0"/>
                <a:cs typeface="Times New Roman" panose="02020603050405020304" pitchFamily="18" charset="0"/>
              </a:rPr>
              <a:t> </a:t>
            </a:r>
            <a:r>
              <a:rPr lang="en-US" dirty="0">
                <a:ea typeface="Calibri" panose="020F0502020204030204" pitchFamily="34" charset="0"/>
                <a:cs typeface="Times New Roman" panose="02020603050405020304" pitchFamily="18" charset="0"/>
              </a:rPr>
              <a:t>early</a:t>
            </a:r>
            <a:r>
              <a:rPr lang="en-US" spc="-30"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subjects</a:t>
            </a:r>
            <a:r>
              <a:rPr lang="en-US" spc="-25" dirty="0">
                <a:ea typeface="Calibri" panose="020F0502020204030204" pitchFamily="34" charset="0"/>
                <a:cs typeface="Times New Roman" panose="02020603050405020304" pitchFamily="18" charset="0"/>
              </a:rPr>
              <a:t> </a:t>
            </a:r>
            <a:r>
              <a:rPr lang="en-US" spc="-5" dirty="0">
                <a:ea typeface="Calibri" panose="020F0502020204030204" pitchFamily="34" charset="0"/>
                <a:cs typeface="Times New Roman" panose="02020603050405020304" pitchFamily="18" charset="0"/>
              </a:rPr>
              <a:t>helped.</a:t>
            </a:r>
          </a:p>
          <a:p>
            <a:endParaRPr lang="en-US" dirty="0"/>
          </a:p>
        </p:txBody>
      </p:sp>
    </p:spTree>
    <p:extLst>
      <p:ext uri="{BB962C8B-B14F-4D97-AF65-F5344CB8AC3E}">
        <p14:creationId xmlns:p14="http://schemas.microsoft.com/office/powerpoint/2010/main" val="38424437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E084FE-FE55-654D-FE87-9B37FE097FC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71F6EA8-1C3B-CBC8-8FB7-03CE7C2EFCD1}"/>
              </a:ext>
            </a:extLst>
          </p:cNvPr>
          <p:cNvSpPr>
            <a:spLocks noGrp="1"/>
          </p:cNvSpPr>
          <p:nvPr>
            <p:ph type="title"/>
          </p:nvPr>
        </p:nvSpPr>
        <p:spPr/>
        <p:txBody>
          <a:bodyPr/>
          <a:lstStyle/>
          <a:p>
            <a:r>
              <a:rPr lang="en-US" dirty="0"/>
              <a:t>My Argument:</a:t>
            </a:r>
          </a:p>
        </p:txBody>
      </p:sp>
      <p:sp>
        <p:nvSpPr>
          <p:cNvPr id="6" name="Content Placeholder 5">
            <a:extLst>
              <a:ext uri="{FF2B5EF4-FFF2-40B4-BE49-F238E27FC236}">
                <a16:creationId xmlns:a16="http://schemas.microsoft.com/office/drawing/2014/main" id="{FC3CE38D-4FEE-CA1F-9CD0-A40413A7CCC2}"/>
              </a:ext>
            </a:extLst>
          </p:cNvPr>
          <p:cNvSpPr>
            <a:spLocks noGrp="1"/>
          </p:cNvSpPr>
          <p:nvPr>
            <p:ph idx="1"/>
          </p:nvPr>
        </p:nvSpPr>
        <p:spPr/>
        <p:txBody>
          <a:bodyPr>
            <a:normAutofit/>
          </a:bodyPr>
          <a:lstStyle/>
          <a:p>
            <a:r>
              <a:rPr lang="en-US" sz="3000" dirty="0"/>
              <a:t>(1) If Anne is not the boss of the company, then you are not the 	boss of you.</a:t>
            </a:r>
          </a:p>
          <a:p>
            <a:r>
              <a:rPr lang="en-US" sz="3000" dirty="0"/>
              <a:t>(2) Anne is not the boss of the company. </a:t>
            </a:r>
          </a:p>
          <a:p>
            <a:r>
              <a:rPr lang="en-US" sz="3000" dirty="0"/>
              <a:t>(3) Therefore, you are not the boss of you. </a:t>
            </a:r>
          </a:p>
        </p:txBody>
      </p:sp>
      <p:cxnSp>
        <p:nvCxnSpPr>
          <p:cNvPr id="8" name="Straight Connector 7">
            <a:extLst>
              <a:ext uri="{FF2B5EF4-FFF2-40B4-BE49-F238E27FC236}">
                <a16:creationId xmlns:a16="http://schemas.microsoft.com/office/drawing/2014/main" id="{6BDB3FF3-4964-924E-482E-B545E6AB9CBD}"/>
              </a:ext>
            </a:extLst>
          </p:cNvPr>
          <p:cNvCxnSpPr/>
          <p:nvPr/>
        </p:nvCxnSpPr>
        <p:spPr>
          <a:xfrm>
            <a:off x="1024128" y="3870542"/>
            <a:ext cx="9720072"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003359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Integral</Template>
  <TotalTime>62</TotalTime>
  <Words>674</Words>
  <Application>Microsoft Office PowerPoint</Application>
  <PresentationFormat>Widescreen</PresentationFormat>
  <Paragraphs>31</Paragraphs>
  <Slides>10</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Aptos</vt:lpstr>
      <vt:lpstr>Arial</vt:lpstr>
      <vt:lpstr>Calibri</vt:lpstr>
      <vt:lpstr>Times New Roman</vt:lpstr>
      <vt:lpstr>Tw Cen MT</vt:lpstr>
      <vt:lpstr>Tw Cen MT Condensed</vt:lpstr>
      <vt:lpstr>Wingdings 3</vt:lpstr>
      <vt:lpstr>Integral</vt:lpstr>
      <vt:lpstr>Who’s the Boss of You?</vt:lpstr>
      <vt:lpstr>My Answer:</vt:lpstr>
      <vt:lpstr>Anne, the “fake ceo”?</vt:lpstr>
      <vt:lpstr>My Argument:</vt:lpstr>
      <vt:lpstr>What Autonomy requires:</vt:lpstr>
      <vt:lpstr>Evidence that you don’t know what you’re doing:</vt:lpstr>
      <vt:lpstr>Evidence that you don’t know what you’re not doing:</vt:lpstr>
      <vt:lpstr>Evidence that you don’t know why you did what you did:</vt:lpstr>
      <vt:lpstr>Evidence that you don’t know why you did what you did:</vt:lpstr>
      <vt:lpstr>My Argument: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Molly Gardner</dc:creator>
  <cp:lastModifiedBy>Molly Gardner</cp:lastModifiedBy>
  <cp:revision>1</cp:revision>
  <dcterms:created xsi:type="dcterms:W3CDTF">2025-10-23T19:33:11Z</dcterms:created>
  <dcterms:modified xsi:type="dcterms:W3CDTF">2025-10-23T20:35:43Z</dcterms:modified>
</cp:coreProperties>
</file>